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9"/>
  </p:notesMasterIdLst>
  <p:sldIdLst>
    <p:sldId id="256" r:id="rId2"/>
    <p:sldId id="307" r:id="rId3"/>
    <p:sldId id="316" r:id="rId4"/>
    <p:sldId id="312" r:id="rId5"/>
    <p:sldId id="300" r:id="rId6"/>
    <p:sldId id="301" r:id="rId7"/>
    <p:sldId id="260" r:id="rId8"/>
    <p:sldId id="273" r:id="rId9"/>
    <p:sldId id="257" r:id="rId10"/>
    <p:sldId id="310" r:id="rId11"/>
    <p:sldId id="291" r:id="rId12"/>
    <p:sldId id="299" r:id="rId13"/>
    <p:sldId id="314" r:id="rId14"/>
    <p:sldId id="315" r:id="rId15"/>
    <p:sldId id="311" r:id="rId16"/>
    <p:sldId id="258" r:id="rId17"/>
    <p:sldId id="292" r:id="rId18"/>
    <p:sldId id="261" r:id="rId19"/>
    <p:sldId id="262" r:id="rId20"/>
    <p:sldId id="293" r:id="rId21"/>
    <p:sldId id="263" r:id="rId22"/>
    <p:sldId id="304" r:id="rId23"/>
    <p:sldId id="265" r:id="rId24"/>
    <p:sldId id="298" r:id="rId25"/>
    <p:sldId id="267" r:id="rId26"/>
    <p:sldId id="268" r:id="rId27"/>
    <p:sldId id="275" r:id="rId28"/>
    <p:sldId id="276" r:id="rId29"/>
    <p:sldId id="266" r:id="rId30"/>
    <p:sldId id="288" r:id="rId31"/>
    <p:sldId id="313" r:id="rId32"/>
    <p:sldId id="294" r:id="rId33"/>
    <p:sldId id="264" r:id="rId34"/>
    <p:sldId id="277" r:id="rId35"/>
    <p:sldId id="295" r:id="rId36"/>
    <p:sldId id="290" r:id="rId37"/>
    <p:sldId id="29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717" autoAdjust="0"/>
  </p:normalViewPr>
  <p:slideViewPr>
    <p:cSldViewPr snapToGrid="0">
      <p:cViewPr varScale="1">
        <p:scale>
          <a:sx n="81" d="100"/>
          <a:sy n="81" d="100"/>
        </p:scale>
        <p:origin x="75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_rels/data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rawing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3ED455-9EEA-4CFA-A8E4-949F72B7F018}" type="doc">
      <dgm:prSet loTypeId="urn:microsoft.com/office/officeart/2005/8/layout/hierarchy1" loCatId="hierarchy" qsTypeId="urn:microsoft.com/office/officeart/2005/8/quickstyle/simple2" qsCatId="simple" csTypeId="urn:microsoft.com/office/officeart/2005/8/colors/accent5_2" csCatId="accent5" phldr="1"/>
      <dgm:spPr/>
      <dgm:t>
        <a:bodyPr/>
        <a:lstStyle/>
        <a:p>
          <a:endParaRPr lang="en-US"/>
        </a:p>
      </dgm:t>
    </dgm:pt>
    <dgm:pt modelId="{BA695EB9-1F37-4981-81C1-32F56D2C7B33}">
      <dgm:prSet/>
      <dgm:spPr/>
      <dgm:t>
        <a:bodyPr/>
        <a:lstStyle/>
        <a:p>
          <a:r>
            <a:rPr lang="en-US"/>
            <a:t>1.  Meditation</a:t>
          </a:r>
        </a:p>
      </dgm:t>
    </dgm:pt>
    <dgm:pt modelId="{9A1E124A-BE3E-4071-B9E6-A755297467D4}" type="parTrans" cxnId="{BD75679E-DEA1-4E3D-8A44-542A17641FA1}">
      <dgm:prSet/>
      <dgm:spPr/>
      <dgm:t>
        <a:bodyPr/>
        <a:lstStyle/>
        <a:p>
          <a:endParaRPr lang="en-US"/>
        </a:p>
      </dgm:t>
    </dgm:pt>
    <dgm:pt modelId="{34E787D0-7D00-4D84-9E4C-5EC8D7FE1AFD}" type="sibTrans" cxnId="{BD75679E-DEA1-4E3D-8A44-542A17641FA1}">
      <dgm:prSet/>
      <dgm:spPr/>
      <dgm:t>
        <a:bodyPr/>
        <a:lstStyle/>
        <a:p>
          <a:endParaRPr lang="en-US"/>
        </a:p>
      </dgm:t>
    </dgm:pt>
    <dgm:pt modelId="{EA1971B0-1678-4D32-8E47-4DA292E8E2FD}">
      <dgm:prSet/>
      <dgm:spPr/>
      <dgm:t>
        <a:bodyPr/>
        <a:lstStyle/>
        <a:p>
          <a:r>
            <a:rPr lang="en-US" dirty="0"/>
            <a:t>2.  Tools You Can Use Right Now</a:t>
          </a:r>
        </a:p>
      </dgm:t>
    </dgm:pt>
    <dgm:pt modelId="{6BF56CE1-E348-444C-B198-3B18ABA26ABE}" type="parTrans" cxnId="{35B10515-437A-42F5-8FDF-BC1D8F8A6B27}">
      <dgm:prSet/>
      <dgm:spPr/>
      <dgm:t>
        <a:bodyPr/>
        <a:lstStyle/>
        <a:p>
          <a:endParaRPr lang="en-US"/>
        </a:p>
      </dgm:t>
    </dgm:pt>
    <dgm:pt modelId="{BA6C7B1B-1253-4373-BC4B-CA3821A0B69D}" type="sibTrans" cxnId="{35B10515-437A-42F5-8FDF-BC1D8F8A6B27}">
      <dgm:prSet/>
      <dgm:spPr/>
      <dgm:t>
        <a:bodyPr/>
        <a:lstStyle/>
        <a:p>
          <a:endParaRPr lang="en-US"/>
        </a:p>
      </dgm:t>
    </dgm:pt>
    <dgm:pt modelId="{710E2CB3-FBE2-435A-A5C5-D4D65FDBA376}">
      <dgm:prSet/>
      <dgm:spPr/>
      <dgm:t>
        <a:bodyPr/>
        <a:lstStyle/>
        <a:p>
          <a:r>
            <a:rPr lang="en-US" dirty="0"/>
            <a:t>3.  How are You Coping?</a:t>
          </a:r>
        </a:p>
      </dgm:t>
    </dgm:pt>
    <dgm:pt modelId="{C7AD70BB-08ED-4C9F-A3F5-8CD452A3BF15}" type="parTrans" cxnId="{99AFD41C-3046-4EA5-881C-B3A04DF0F55C}">
      <dgm:prSet/>
      <dgm:spPr/>
      <dgm:t>
        <a:bodyPr/>
        <a:lstStyle/>
        <a:p>
          <a:endParaRPr lang="en-US"/>
        </a:p>
      </dgm:t>
    </dgm:pt>
    <dgm:pt modelId="{FC0661EB-D529-49B0-B05A-7ED927450A56}" type="sibTrans" cxnId="{99AFD41C-3046-4EA5-881C-B3A04DF0F55C}">
      <dgm:prSet/>
      <dgm:spPr/>
      <dgm:t>
        <a:bodyPr/>
        <a:lstStyle/>
        <a:p>
          <a:endParaRPr lang="en-US"/>
        </a:p>
      </dgm:t>
    </dgm:pt>
    <dgm:pt modelId="{464913BC-CC6A-4E48-80F0-3AFDC154E00B}">
      <dgm:prSet/>
      <dgm:spPr/>
      <dgm:t>
        <a:bodyPr/>
        <a:lstStyle/>
        <a:p>
          <a:r>
            <a:rPr lang="en-US" dirty="0"/>
            <a:t>4.  Mindful Movements</a:t>
          </a:r>
        </a:p>
      </dgm:t>
    </dgm:pt>
    <dgm:pt modelId="{320C6389-57B4-45B1-BA34-6CD254381EE8}" type="parTrans" cxnId="{A10B201D-61FC-4C1E-96F2-75B6589CBED8}">
      <dgm:prSet/>
      <dgm:spPr/>
      <dgm:t>
        <a:bodyPr/>
        <a:lstStyle/>
        <a:p>
          <a:endParaRPr lang="en-US"/>
        </a:p>
      </dgm:t>
    </dgm:pt>
    <dgm:pt modelId="{263D8C1A-88FC-4B08-8A3F-334585CBBB8B}" type="sibTrans" cxnId="{A10B201D-61FC-4C1E-96F2-75B6589CBED8}">
      <dgm:prSet/>
      <dgm:spPr/>
      <dgm:t>
        <a:bodyPr/>
        <a:lstStyle/>
        <a:p>
          <a:endParaRPr lang="en-US"/>
        </a:p>
      </dgm:t>
    </dgm:pt>
    <dgm:pt modelId="{2C22A707-F6B0-478D-A4CE-AE0EB3CD439A}" type="pres">
      <dgm:prSet presAssocID="{6C3ED455-9EEA-4CFA-A8E4-949F72B7F018}" presName="hierChild1" presStyleCnt="0">
        <dgm:presLayoutVars>
          <dgm:chPref val="1"/>
          <dgm:dir/>
          <dgm:animOne val="branch"/>
          <dgm:animLvl val="lvl"/>
          <dgm:resizeHandles/>
        </dgm:presLayoutVars>
      </dgm:prSet>
      <dgm:spPr/>
    </dgm:pt>
    <dgm:pt modelId="{EB357E7E-0540-498E-A0FA-FA4691CB42C5}" type="pres">
      <dgm:prSet presAssocID="{BA695EB9-1F37-4981-81C1-32F56D2C7B33}" presName="hierRoot1" presStyleCnt="0"/>
      <dgm:spPr/>
    </dgm:pt>
    <dgm:pt modelId="{DBB1CBD8-F8A3-4061-B7C4-73DB4CC1A6D2}" type="pres">
      <dgm:prSet presAssocID="{BA695EB9-1F37-4981-81C1-32F56D2C7B33}" presName="composite" presStyleCnt="0"/>
      <dgm:spPr/>
    </dgm:pt>
    <dgm:pt modelId="{E754A106-F4BB-4A49-88F0-53F7B2F2E477}" type="pres">
      <dgm:prSet presAssocID="{BA695EB9-1F37-4981-81C1-32F56D2C7B33}" presName="background" presStyleLbl="node0" presStyleIdx="0" presStyleCnt="4"/>
      <dgm:spPr/>
    </dgm:pt>
    <dgm:pt modelId="{BA65A2DE-D47C-4F0B-BB65-9482021C6692}" type="pres">
      <dgm:prSet presAssocID="{BA695EB9-1F37-4981-81C1-32F56D2C7B33}" presName="text" presStyleLbl="fgAcc0" presStyleIdx="0" presStyleCnt="4">
        <dgm:presLayoutVars>
          <dgm:chPref val="3"/>
        </dgm:presLayoutVars>
      </dgm:prSet>
      <dgm:spPr/>
    </dgm:pt>
    <dgm:pt modelId="{A78B108B-C836-45F1-90B7-687C3C074273}" type="pres">
      <dgm:prSet presAssocID="{BA695EB9-1F37-4981-81C1-32F56D2C7B33}" presName="hierChild2" presStyleCnt="0"/>
      <dgm:spPr/>
    </dgm:pt>
    <dgm:pt modelId="{49FA6920-E4A1-46A4-8639-92BAEE5D3BF3}" type="pres">
      <dgm:prSet presAssocID="{EA1971B0-1678-4D32-8E47-4DA292E8E2FD}" presName="hierRoot1" presStyleCnt="0"/>
      <dgm:spPr/>
    </dgm:pt>
    <dgm:pt modelId="{4330AFC2-8208-4E5A-A560-659FF7479D97}" type="pres">
      <dgm:prSet presAssocID="{EA1971B0-1678-4D32-8E47-4DA292E8E2FD}" presName="composite" presStyleCnt="0"/>
      <dgm:spPr/>
    </dgm:pt>
    <dgm:pt modelId="{01028E9F-8078-4171-B08D-B678DA04505A}" type="pres">
      <dgm:prSet presAssocID="{EA1971B0-1678-4D32-8E47-4DA292E8E2FD}" presName="background" presStyleLbl="node0" presStyleIdx="1" presStyleCnt="4"/>
      <dgm:spPr/>
    </dgm:pt>
    <dgm:pt modelId="{3694BED0-DA4D-425E-AF6B-6DE4CA7D0EB3}" type="pres">
      <dgm:prSet presAssocID="{EA1971B0-1678-4D32-8E47-4DA292E8E2FD}" presName="text" presStyleLbl="fgAcc0" presStyleIdx="1" presStyleCnt="4">
        <dgm:presLayoutVars>
          <dgm:chPref val="3"/>
        </dgm:presLayoutVars>
      </dgm:prSet>
      <dgm:spPr/>
    </dgm:pt>
    <dgm:pt modelId="{4C72425F-2E3E-4074-A8AD-1B64FEE24CEE}" type="pres">
      <dgm:prSet presAssocID="{EA1971B0-1678-4D32-8E47-4DA292E8E2FD}" presName="hierChild2" presStyleCnt="0"/>
      <dgm:spPr/>
    </dgm:pt>
    <dgm:pt modelId="{80536176-302B-40C2-BCEB-5E6BE48C559E}" type="pres">
      <dgm:prSet presAssocID="{710E2CB3-FBE2-435A-A5C5-D4D65FDBA376}" presName="hierRoot1" presStyleCnt="0"/>
      <dgm:spPr/>
    </dgm:pt>
    <dgm:pt modelId="{A4546B2E-4890-4A73-A3EF-0693196DA848}" type="pres">
      <dgm:prSet presAssocID="{710E2CB3-FBE2-435A-A5C5-D4D65FDBA376}" presName="composite" presStyleCnt="0"/>
      <dgm:spPr/>
    </dgm:pt>
    <dgm:pt modelId="{E12FF04E-C482-49ED-860F-0E65C62D51BC}" type="pres">
      <dgm:prSet presAssocID="{710E2CB3-FBE2-435A-A5C5-D4D65FDBA376}" presName="background" presStyleLbl="node0" presStyleIdx="2" presStyleCnt="4"/>
      <dgm:spPr/>
    </dgm:pt>
    <dgm:pt modelId="{5852E0C5-D057-4533-A1F0-D02EEE5628B8}" type="pres">
      <dgm:prSet presAssocID="{710E2CB3-FBE2-435A-A5C5-D4D65FDBA376}" presName="text" presStyleLbl="fgAcc0" presStyleIdx="2" presStyleCnt="4">
        <dgm:presLayoutVars>
          <dgm:chPref val="3"/>
        </dgm:presLayoutVars>
      </dgm:prSet>
      <dgm:spPr/>
    </dgm:pt>
    <dgm:pt modelId="{76EFA184-9D0D-4F28-9253-92C7C5E8A401}" type="pres">
      <dgm:prSet presAssocID="{710E2CB3-FBE2-435A-A5C5-D4D65FDBA376}" presName="hierChild2" presStyleCnt="0"/>
      <dgm:spPr/>
    </dgm:pt>
    <dgm:pt modelId="{256E5499-D50C-448C-8C75-197002A9FE17}" type="pres">
      <dgm:prSet presAssocID="{464913BC-CC6A-4E48-80F0-3AFDC154E00B}" presName="hierRoot1" presStyleCnt="0"/>
      <dgm:spPr/>
    </dgm:pt>
    <dgm:pt modelId="{C162EF2B-36A9-4E26-8633-265A77179EBE}" type="pres">
      <dgm:prSet presAssocID="{464913BC-CC6A-4E48-80F0-3AFDC154E00B}" presName="composite" presStyleCnt="0"/>
      <dgm:spPr/>
    </dgm:pt>
    <dgm:pt modelId="{7423C411-BB18-4552-B6C9-D9AD88035DE8}" type="pres">
      <dgm:prSet presAssocID="{464913BC-CC6A-4E48-80F0-3AFDC154E00B}" presName="background" presStyleLbl="node0" presStyleIdx="3" presStyleCnt="4"/>
      <dgm:spPr/>
    </dgm:pt>
    <dgm:pt modelId="{7943D71A-3269-4AB1-B973-F45D05F69D3A}" type="pres">
      <dgm:prSet presAssocID="{464913BC-CC6A-4E48-80F0-3AFDC154E00B}" presName="text" presStyleLbl="fgAcc0" presStyleIdx="3" presStyleCnt="4">
        <dgm:presLayoutVars>
          <dgm:chPref val="3"/>
        </dgm:presLayoutVars>
      </dgm:prSet>
      <dgm:spPr/>
    </dgm:pt>
    <dgm:pt modelId="{07219B69-4FC8-4424-8C3D-DB519131690A}" type="pres">
      <dgm:prSet presAssocID="{464913BC-CC6A-4E48-80F0-3AFDC154E00B}" presName="hierChild2" presStyleCnt="0"/>
      <dgm:spPr/>
    </dgm:pt>
  </dgm:ptLst>
  <dgm:cxnLst>
    <dgm:cxn modelId="{35B10515-437A-42F5-8FDF-BC1D8F8A6B27}" srcId="{6C3ED455-9EEA-4CFA-A8E4-949F72B7F018}" destId="{EA1971B0-1678-4D32-8E47-4DA292E8E2FD}" srcOrd="1" destOrd="0" parTransId="{6BF56CE1-E348-444C-B198-3B18ABA26ABE}" sibTransId="{BA6C7B1B-1253-4373-BC4B-CA3821A0B69D}"/>
    <dgm:cxn modelId="{8F72831A-7769-4863-8B08-84EA96192F2F}" type="presOf" srcId="{710E2CB3-FBE2-435A-A5C5-D4D65FDBA376}" destId="{5852E0C5-D057-4533-A1F0-D02EEE5628B8}" srcOrd="0" destOrd="0" presId="urn:microsoft.com/office/officeart/2005/8/layout/hierarchy1"/>
    <dgm:cxn modelId="{99AFD41C-3046-4EA5-881C-B3A04DF0F55C}" srcId="{6C3ED455-9EEA-4CFA-A8E4-949F72B7F018}" destId="{710E2CB3-FBE2-435A-A5C5-D4D65FDBA376}" srcOrd="2" destOrd="0" parTransId="{C7AD70BB-08ED-4C9F-A3F5-8CD452A3BF15}" sibTransId="{FC0661EB-D529-49B0-B05A-7ED927450A56}"/>
    <dgm:cxn modelId="{A10B201D-61FC-4C1E-96F2-75B6589CBED8}" srcId="{6C3ED455-9EEA-4CFA-A8E4-949F72B7F018}" destId="{464913BC-CC6A-4E48-80F0-3AFDC154E00B}" srcOrd="3" destOrd="0" parTransId="{320C6389-57B4-45B1-BA34-6CD254381EE8}" sibTransId="{263D8C1A-88FC-4B08-8A3F-334585CBBB8B}"/>
    <dgm:cxn modelId="{CD04C523-88A4-4721-B3B6-E69DA4DA8194}" type="presOf" srcId="{BA695EB9-1F37-4981-81C1-32F56D2C7B33}" destId="{BA65A2DE-D47C-4F0B-BB65-9482021C6692}" srcOrd="0" destOrd="0" presId="urn:microsoft.com/office/officeart/2005/8/layout/hierarchy1"/>
    <dgm:cxn modelId="{9C1A8546-8EAB-4B77-9A4B-189F80440D75}" type="presOf" srcId="{6C3ED455-9EEA-4CFA-A8E4-949F72B7F018}" destId="{2C22A707-F6B0-478D-A4CE-AE0EB3CD439A}" srcOrd="0" destOrd="0" presId="urn:microsoft.com/office/officeart/2005/8/layout/hierarchy1"/>
    <dgm:cxn modelId="{BD75679E-DEA1-4E3D-8A44-542A17641FA1}" srcId="{6C3ED455-9EEA-4CFA-A8E4-949F72B7F018}" destId="{BA695EB9-1F37-4981-81C1-32F56D2C7B33}" srcOrd="0" destOrd="0" parTransId="{9A1E124A-BE3E-4071-B9E6-A755297467D4}" sibTransId="{34E787D0-7D00-4D84-9E4C-5EC8D7FE1AFD}"/>
    <dgm:cxn modelId="{0222ABCF-1256-4DF4-9326-D838FCFAE285}" type="presOf" srcId="{EA1971B0-1678-4D32-8E47-4DA292E8E2FD}" destId="{3694BED0-DA4D-425E-AF6B-6DE4CA7D0EB3}" srcOrd="0" destOrd="0" presId="urn:microsoft.com/office/officeart/2005/8/layout/hierarchy1"/>
    <dgm:cxn modelId="{A498DEF6-32CF-45A2-95EC-039C43F24EF8}" type="presOf" srcId="{464913BC-CC6A-4E48-80F0-3AFDC154E00B}" destId="{7943D71A-3269-4AB1-B973-F45D05F69D3A}" srcOrd="0" destOrd="0" presId="urn:microsoft.com/office/officeart/2005/8/layout/hierarchy1"/>
    <dgm:cxn modelId="{48F90A2F-2943-48EB-ADA8-8AD69F85E7C1}" type="presParOf" srcId="{2C22A707-F6B0-478D-A4CE-AE0EB3CD439A}" destId="{EB357E7E-0540-498E-A0FA-FA4691CB42C5}" srcOrd="0" destOrd="0" presId="urn:microsoft.com/office/officeart/2005/8/layout/hierarchy1"/>
    <dgm:cxn modelId="{E902852A-415C-4DF4-B665-D2F92A741DDC}" type="presParOf" srcId="{EB357E7E-0540-498E-A0FA-FA4691CB42C5}" destId="{DBB1CBD8-F8A3-4061-B7C4-73DB4CC1A6D2}" srcOrd="0" destOrd="0" presId="urn:microsoft.com/office/officeart/2005/8/layout/hierarchy1"/>
    <dgm:cxn modelId="{1B80C491-CC0A-4091-BC79-B78DA9BE9151}" type="presParOf" srcId="{DBB1CBD8-F8A3-4061-B7C4-73DB4CC1A6D2}" destId="{E754A106-F4BB-4A49-88F0-53F7B2F2E477}" srcOrd="0" destOrd="0" presId="urn:microsoft.com/office/officeart/2005/8/layout/hierarchy1"/>
    <dgm:cxn modelId="{5DA1B5AD-D6EA-4CAD-9B50-3254588EAEBC}" type="presParOf" srcId="{DBB1CBD8-F8A3-4061-B7C4-73DB4CC1A6D2}" destId="{BA65A2DE-D47C-4F0B-BB65-9482021C6692}" srcOrd="1" destOrd="0" presId="urn:microsoft.com/office/officeart/2005/8/layout/hierarchy1"/>
    <dgm:cxn modelId="{F5C5A77D-2499-4613-A915-DA9C5ED7FD2E}" type="presParOf" srcId="{EB357E7E-0540-498E-A0FA-FA4691CB42C5}" destId="{A78B108B-C836-45F1-90B7-687C3C074273}" srcOrd="1" destOrd="0" presId="urn:microsoft.com/office/officeart/2005/8/layout/hierarchy1"/>
    <dgm:cxn modelId="{684B3AA0-6C7C-476B-837E-3FE28164C13A}" type="presParOf" srcId="{2C22A707-F6B0-478D-A4CE-AE0EB3CD439A}" destId="{49FA6920-E4A1-46A4-8639-92BAEE5D3BF3}" srcOrd="1" destOrd="0" presId="urn:microsoft.com/office/officeart/2005/8/layout/hierarchy1"/>
    <dgm:cxn modelId="{79DDC761-1C00-4293-915C-0739668CE7CC}" type="presParOf" srcId="{49FA6920-E4A1-46A4-8639-92BAEE5D3BF3}" destId="{4330AFC2-8208-4E5A-A560-659FF7479D97}" srcOrd="0" destOrd="0" presId="urn:microsoft.com/office/officeart/2005/8/layout/hierarchy1"/>
    <dgm:cxn modelId="{D073B1B9-D4DE-4344-A47A-DCAFFBE75378}" type="presParOf" srcId="{4330AFC2-8208-4E5A-A560-659FF7479D97}" destId="{01028E9F-8078-4171-B08D-B678DA04505A}" srcOrd="0" destOrd="0" presId="urn:microsoft.com/office/officeart/2005/8/layout/hierarchy1"/>
    <dgm:cxn modelId="{B108DC10-582C-4E66-B4ED-B294098CA838}" type="presParOf" srcId="{4330AFC2-8208-4E5A-A560-659FF7479D97}" destId="{3694BED0-DA4D-425E-AF6B-6DE4CA7D0EB3}" srcOrd="1" destOrd="0" presId="urn:microsoft.com/office/officeart/2005/8/layout/hierarchy1"/>
    <dgm:cxn modelId="{6E63F391-6B34-4288-93D6-7AAFCCE03816}" type="presParOf" srcId="{49FA6920-E4A1-46A4-8639-92BAEE5D3BF3}" destId="{4C72425F-2E3E-4074-A8AD-1B64FEE24CEE}" srcOrd="1" destOrd="0" presId="urn:microsoft.com/office/officeart/2005/8/layout/hierarchy1"/>
    <dgm:cxn modelId="{B77C5F01-D297-40FF-AD56-7D9A5D8E73AC}" type="presParOf" srcId="{2C22A707-F6B0-478D-A4CE-AE0EB3CD439A}" destId="{80536176-302B-40C2-BCEB-5E6BE48C559E}" srcOrd="2" destOrd="0" presId="urn:microsoft.com/office/officeart/2005/8/layout/hierarchy1"/>
    <dgm:cxn modelId="{3FB328AA-8D7A-4781-96BC-A4FA163F7F1F}" type="presParOf" srcId="{80536176-302B-40C2-BCEB-5E6BE48C559E}" destId="{A4546B2E-4890-4A73-A3EF-0693196DA848}" srcOrd="0" destOrd="0" presId="urn:microsoft.com/office/officeart/2005/8/layout/hierarchy1"/>
    <dgm:cxn modelId="{593AB852-BA8B-4444-B451-E6901FDDB063}" type="presParOf" srcId="{A4546B2E-4890-4A73-A3EF-0693196DA848}" destId="{E12FF04E-C482-49ED-860F-0E65C62D51BC}" srcOrd="0" destOrd="0" presId="urn:microsoft.com/office/officeart/2005/8/layout/hierarchy1"/>
    <dgm:cxn modelId="{E760E8A8-AD50-415A-ACB8-7155316B189D}" type="presParOf" srcId="{A4546B2E-4890-4A73-A3EF-0693196DA848}" destId="{5852E0C5-D057-4533-A1F0-D02EEE5628B8}" srcOrd="1" destOrd="0" presId="urn:microsoft.com/office/officeart/2005/8/layout/hierarchy1"/>
    <dgm:cxn modelId="{C3CB2CB1-2F3A-417F-9218-DB7EBBCE2A5E}" type="presParOf" srcId="{80536176-302B-40C2-BCEB-5E6BE48C559E}" destId="{76EFA184-9D0D-4F28-9253-92C7C5E8A401}" srcOrd="1" destOrd="0" presId="urn:microsoft.com/office/officeart/2005/8/layout/hierarchy1"/>
    <dgm:cxn modelId="{1A9AFE2D-A123-43CD-9D35-0383750024B2}" type="presParOf" srcId="{2C22A707-F6B0-478D-A4CE-AE0EB3CD439A}" destId="{256E5499-D50C-448C-8C75-197002A9FE17}" srcOrd="3" destOrd="0" presId="urn:microsoft.com/office/officeart/2005/8/layout/hierarchy1"/>
    <dgm:cxn modelId="{A21A9436-E875-4198-8E9F-A15A6FA3D8AB}" type="presParOf" srcId="{256E5499-D50C-448C-8C75-197002A9FE17}" destId="{C162EF2B-36A9-4E26-8633-265A77179EBE}" srcOrd="0" destOrd="0" presId="urn:microsoft.com/office/officeart/2005/8/layout/hierarchy1"/>
    <dgm:cxn modelId="{DCD22FF9-C22C-4B48-87B2-878ACB4AE6FB}" type="presParOf" srcId="{C162EF2B-36A9-4E26-8633-265A77179EBE}" destId="{7423C411-BB18-4552-B6C9-D9AD88035DE8}" srcOrd="0" destOrd="0" presId="urn:microsoft.com/office/officeart/2005/8/layout/hierarchy1"/>
    <dgm:cxn modelId="{F4C284F3-A242-442D-82BA-BB1B7E15F1AD}" type="presParOf" srcId="{C162EF2B-36A9-4E26-8633-265A77179EBE}" destId="{7943D71A-3269-4AB1-B973-F45D05F69D3A}" srcOrd="1" destOrd="0" presId="urn:microsoft.com/office/officeart/2005/8/layout/hierarchy1"/>
    <dgm:cxn modelId="{80A35E92-C8BB-4984-BA7F-D2A903635FE5}" type="presParOf" srcId="{256E5499-D50C-448C-8C75-197002A9FE17}" destId="{07219B69-4FC8-4424-8C3D-DB519131690A}"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9A40E5-FCF5-46FE-BB2B-32285ED37EAD}"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D8AFD072-4B1C-4341-BB13-037939EDC942}">
      <dgm:prSet/>
      <dgm:spPr/>
      <dgm:t>
        <a:bodyPr/>
        <a:lstStyle/>
        <a:p>
          <a:r>
            <a:rPr lang="en-US"/>
            <a:t>Balancing Work &amp; Family</a:t>
          </a:r>
        </a:p>
      </dgm:t>
    </dgm:pt>
    <dgm:pt modelId="{AF032395-441B-47F6-B640-C46835B92CF3}" type="parTrans" cxnId="{94C1A0D3-BDD8-4890-ADBE-29B73C30EAF9}">
      <dgm:prSet/>
      <dgm:spPr/>
      <dgm:t>
        <a:bodyPr/>
        <a:lstStyle/>
        <a:p>
          <a:endParaRPr lang="en-US"/>
        </a:p>
      </dgm:t>
    </dgm:pt>
    <dgm:pt modelId="{198C71C7-FCDD-469D-AC90-ABA35F09009B}" type="sibTrans" cxnId="{94C1A0D3-BDD8-4890-ADBE-29B73C30EAF9}">
      <dgm:prSet/>
      <dgm:spPr/>
      <dgm:t>
        <a:bodyPr/>
        <a:lstStyle/>
        <a:p>
          <a:endParaRPr lang="en-US"/>
        </a:p>
      </dgm:t>
    </dgm:pt>
    <dgm:pt modelId="{9F74EF80-1200-4FA1-A952-748F18AAEFBC}">
      <dgm:prSet/>
      <dgm:spPr/>
      <dgm:t>
        <a:bodyPr/>
        <a:lstStyle/>
        <a:p>
          <a:r>
            <a:rPr lang="en-US"/>
            <a:t>Loss of Safety</a:t>
          </a:r>
        </a:p>
      </dgm:t>
    </dgm:pt>
    <dgm:pt modelId="{CB8AF039-6726-405B-8E0D-F60D49DF2F62}" type="parTrans" cxnId="{960ECC14-C1D6-46A3-9119-13B5950801F0}">
      <dgm:prSet/>
      <dgm:spPr/>
      <dgm:t>
        <a:bodyPr/>
        <a:lstStyle/>
        <a:p>
          <a:endParaRPr lang="en-US"/>
        </a:p>
      </dgm:t>
    </dgm:pt>
    <dgm:pt modelId="{5148C230-EB04-4B01-879D-2EC27A12356E}" type="sibTrans" cxnId="{960ECC14-C1D6-46A3-9119-13B5950801F0}">
      <dgm:prSet/>
      <dgm:spPr/>
      <dgm:t>
        <a:bodyPr/>
        <a:lstStyle/>
        <a:p>
          <a:endParaRPr lang="en-US"/>
        </a:p>
      </dgm:t>
    </dgm:pt>
    <dgm:pt modelId="{D619024C-72B5-4043-8C3C-ED9788D48704}">
      <dgm:prSet/>
      <dgm:spPr/>
      <dgm:t>
        <a:bodyPr/>
        <a:lstStyle/>
        <a:p>
          <a:r>
            <a:rPr lang="en-US"/>
            <a:t>Loss of Security</a:t>
          </a:r>
        </a:p>
      </dgm:t>
    </dgm:pt>
    <dgm:pt modelId="{85478AF5-149E-42A4-B287-F776438419AB}" type="parTrans" cxnId="{C7B2C8D9-EBEA-4A57-AF02-DA6FB2E40C9B}">
      <dgm:prSet/>
      <dgm:spPr/>
      <dgm:t>
        <a:bodyPr/>
        <a:lstStyle/>
        <a:p>
          <a:endParaRPr lang="en-US"/>
        </a:p>
      </dgm:t>
    </dgm:pt>
    <dgm:pt modelId="{D3702DAE-2219-4814-93C1-1BFA72FE86F6}" type="sibTrans" cxnId="{C7B2C8D9-EBEA-4A57-AF02-DA6FB2E40C9B}">
      <dgm:prSet/>
      <dgm:spPr/>
      <dgm:t>
        <a:bodyPr/>
        <a:lstStyle/>
        <a:p>
          <a:endParaRPr lang="en-US"/>
        </a:p>
      </dgm:t>
    </dgm:pt>
    <dgm:pt modelId="{EE9365D4-19F7-4729-885C-FE7EE66A0AEC}">
      <dgm:prSet/>
      <dgm:spPr/>
      <dgm:t>
        <a:bodyPr/>
        <a:lstStyle/>
        <a:p>
          <a:r>
            <a:rPr lang="en-US"/>
            <a:t>Fear of Unknown</a:t>
          </a:r>
        </a:p>
      </dgm:t>
    </dgm:pt>
    <dgm:pt modelId="{9ACA1929-DF8F-4975-8360-BD4BFEB7BB64}" type="parTrans" cxnId="{BAE9263C-818F-4BC2-AF58-DD077F75D922}">
      <dgm:prSet/>
      <dgm:spPr/>
      <dgm:t>
        <a:bodyPr/>
        <a:lstStyle/>
        <a:p>
          <a:endParaRPr lang="en-US"/>
        </a:p>
      </dgm:t>
    </dgm:pt>
    <dgm:pt modelId="{E1AAFA60-448A-48E5-B379-409D4483E0B7}" type="sibTrans" cxnId="{BAE9263C-818F-4BC2-AF58-DD077F75D922}">
      <dgm:prSet/>
      <dgm:spPr/>
      <dgm:t>
        <a:bodyPr/>
        <a:lstStyle/>
        <a:p>
          <a:endParaRPr lang="en-US"/>
        </a:p>
      </dgm:t>
    </dgm:pt>
    <dgm:pt modelId="{F2019A3C-38D1-4714-A3FE-C6EA322B8C8A}" type="pres">
      <dgm:prSet presAssocID="{CB9A40E5-FCF5-46FE-BB2B-32285ED37EAD}" presName="linear" presStyleCnt="0">
        <dgm:presLayoutVars>
          <dgm:animLvl val="lvl"/>
          <dgm:resizeHandles val="exact"/>
        </dgm:presLayoutVars>
      </dgm:prSet>
      <dgm:spPr/>
    </dgm:pt>
    <dgm:pt modelId="{E39A4F97-48DF-4EAE-8A9F-DBBCDE301280}" type="pres">
      <dgm:prSet presAssocID="{D8AFD072-4B1C-4341-BB13-037939EDC942}" presName="parentText" presStyleLbl="node1" presStyleIdx="0" presStyleCnt="4">
        <dgm:presLayoutVars>
          <dgm:chMax val="0"/>
          <dgm:bulletEnabled val="1"/>
        </dgm:presLayoutVars>
      </dgm:prSet>
      <dgm:spPr/>
    </dgm:pt>
    <dgm:pt modelId="{CB2DCA1C-B10E-4FA7-9C66-487537160EF3}" type="pres">
      <dgm:prSet presAssocID="{198C71C7-FCDD-469D-AC90-ABA35F09009B}" presName="spacer" presStyleCnt="0"/>
      <dgm:spPr/>
    </dgm:pt>
    <dgm:pt modelId="{090BED20-A7B5-4410-A65A-760DA7F5A85A}" type="pres">
      <dgm:prSet presAssocID="{9F74EF80-1200-4FA1-A952-748F18AAEFBC}" presName="parentText" presStyleLbl="node1" presStyleIdx="1" presStyleCnt="4">
        <dgm:presLayoutVars>
          <dgm:chMax val="0"/>
          <dgm:bulletEnabled val="1"/>
        </dgm:presLayoutVars>
      </dgm:prSet>
      <dgm:spPr/>
    </dgm:pt>
    <dgm:pt modelId="{2D2617CF-BEFB-433F-B014-1F7EC3B4F648}" type="pres">
      <dgm:prSet presAssocID="{5148C230-EB04-4B01-879D-2EC27A12356E}" presName="spacer" presStyleCnt="0"/>
      <dgm:spPr/>
    </dgm:pt>
    <dgm:pt modelId="{2517F639-AE8D-425E-9A2B-56ABC11CB744}" type="pres">
      <dgm:prSet presAssocID="{D619024C-72B5-4043-8C3C-ED9788D48704}" presName="parentText" presStyleLbl="node1" presStyleIdx="2" presStyleCnt="4">
        <dgm:presLayoutVars>
          <dgm:chMax val="0"/>
          <dgm:bulletEnabled val="1"/>
        </dgm:presLayoutVars>
      </dgm:prSet>
      <dgm:spPr/>
    </dgm:pt>
    <dgm:pt modelId="{C008C476-762D-4241-B4D1-E65B8CC8B363}" type="pres">
      <dgm:prSet presAssocID="{D3702DAE-2219-4814-93C1-1BFA72FE86F6}" presName="spacer" presStyleCnt="0"/>
      <dgm:spPr/>
    </dgm:pt>
    <dgm:pt modelId="{61C09589-8171-4F7E-9FC4-5337AE50D6B4}" type="pres">
      <dgm:prSet presAssocID="{EE9365D4-19F7-4729-885C-FE7EE66A0AEC}" presName="parentText" presStyleLbl="node1" presStyleIdx="3" presStyleCnt="4">
        <dgm:presLayoutVars>
          <dgm:chMax val="0"/>
          <dgm:bulletEnabled val="1"/>
        </dgm:presLayoutVars>
      </dgm:prSet>
      <dgm:spPr/>
    </dgm:pt>
  </dgm:ptLst>
  <dgm:cxnLst>
    <dgm:cxn modelId="{B820F510-D288-41E9-8D02-7C3B99A3ABE4}" type="presOf" srcId="{9F74EF80-1200-4FA1-A952-748F18AAEFBC}" destId="{090BED20-A7B5-4410-A65A-760DA7F5A85A}" srcOrd="0" destOrd="0" presId="urn:microsoft.com/office/officeart/2005/8/layout/vList2"/>
    <dgm:cxn modelId="{960ECC14-C1D6-46A3-9119-13B5950801F0}" srcId="{CB9A40E5-FCF5-46FE-BB2B-32285ED37EAD}" destId="{9F74EF80-1200-4FA1-A952-748F18AAEFBC}" srcOrd="1" destOrd="0" parTransId="{CB8AF039-6726-405B-8E0D-F60D49DF2F62}" sibTransId="{5148C230-EB04-4B01-879D-2EC27A12356E}"/>
    <dgm:cxn modelId="{BAE9263C-818F-4BC2-AF58-DD077F75D922}" srcId="{CB9A40E5-FCF5-46FE-BB2B-32285ED37EAD}" destId="{EE9365D4-19F7-4729-885C-FE7EE66A0AEC}" srcOrd="3" destOrd="0" parTransId="{9ACA1929-DF8F-4975-8360-BD4BFEB7BB64}" sibTransId="{E1AAFA60-448A-48E5-B379-409D4483E0B7}"/>
    <dgm:cxn modelId="{FAE7B950-6402-4FA3-BCEA-9C5632414A81}" type="presOf" srcId="{CB9A40E5-FCF5-46FE-BB2B-32285ED37EAD}" destId="{F2019A3C-38D1-4714-A3FE-C6EA322B8C8A}" srcOrd="0" destOrd="0" presId="urn:microsoft.com/office/officeart/2005/8/layout/vList2"/>
    <dgm:cxn modelId="{B400F587-2962-4002-81F8-0D43677E00C7}" type="presOf" srcId="{EE9365D4-19F7-4729-885C-FE7EE66A0AEC}" destId="{61C09589-8171-4F7E-9FC4-5337AE50D6B4}" srcOrd="0" destOrd="0" presId="urn:microsoft.com/office/officeart/2005/8/layout/vList2"/>
    <dgm:cxn modelId="{518A40C6-59CA-4CAE-82A5-4F2F04D917E1}" type="presOf" srcId="{D619024C-72B5-4043-8C3C-ED9788D48704}" destId="{2517F639-AE8D-425E-9A2B-56ABC11CB744}" srcOrd="0" destOrd="0" presId="urn:microsoft.com/office/officeart/2005/8/layout/vList2"/>
    <dgm:cxn modelId="{94C1A0D3-BDD8-4890-ADBE-29B73C30EAF9}" srcId="{CB9A40E5-FCF5-46FE-BB2B-32285ED37EAD}" destId="{D8AFD072-4B1C-4341-BB13-037939EDC942}" srcOrd="0" destOrd="0" parTransId="{AF032395-441B-47F6-B640-C46835B92CF3}" sibTransId="{198C71C7-FCDD-469D-AC90-ABA35F09009B}"/>
    <dgm:cxn modelId="{9DD8E9D5-40E0-453E-BCD6-988B77B181FD}" type="presOf" srcId="{D8AFD072-4B1C-4341-BB13-037939EDC942}" destId="{E39A4F97-48DF-4EAE-8A9F-DBBCDE301280}" srcOrd="0" destOrd="0" presId="urn:microsoft.com/office/officeart/2005/8/layout/vList2"/>
    <dgm:cxn modelId="{C7B2C8D9-EBEA-4A57-AF02-DA6FB2E40C9B}" srcId="{CB9A40E5-FCF5-46FE-BB2B-32285ED37EAD}" destId="{D619024C-72B5-4043-8C3C-ED9788D48704}" srcOrd="2" destOrd="0" parTransId="{85478AF5-149E-42A4-B287-F776438419AB}" sibTransId="{D3702DAE-2219-4814-93C1-1BFA72FE86F6}"/>
    <dgm:cxn modelId="{0FE87143-D9F0-4984-AABF-5659563A2893}" type="presParOf" srcId="{F2019A3C-38D1-4714-A3FE-C6EA322B8C8A}" destId="{E39A4F97-48DF-4EAE-8A9F-DBBCDE301280}" srcOrd="0" destOrd="0" presId="urn:microsoft.com/office/officeart/2005/8/layout/vList2"/>
    <dgm:cxn modelId="{DA3577EF-5598-4C4F-A7B8-B447CA6561C0}" type="presParOf" srcId="{F2019A3C-38D1-4714-A3FE-C6EA322B8C8A}" destId="{CB2DCA1C-B10E-4FA7-9C66-487537160EF3}" srcOrd="1" destOrd="0" presId="urn:microsoft.com/office/officeart/2005/8/layout/vList2"/>
    <dgm:cxn modelId="{CFC7BA7A-6F84-442F-BD72-237FC229FE91}" type="presParOf" srcId="{F2019A3C-38D1-4714-A3FE-C6EA322B8C8A}" destId="{090BED20-A7B5-4410-A65A-760DA7F5A85A}" srcOrd="2" destOrd="0" presId="urn:microsoft.com/office/officeart/2005/8/layout/vList2"/>
    <dgm:cxn modelId="{BF3C869A-8EBB-46C0-8450-A0D77875818D}" type="presParOf" srcId="{F2019A3C-38D1-4714-A3FE-C6EA322B8C8A}" destId="{2D2617CF-BEFB-433F-B014-1F7EC3B4F648}" srcOrd="3" destOrd="0" presId="urn:microsoft.com/office/officeart/2005/8/layout/vList2"/>
    <dgm:cxn modelId="{7CFFAB3B-0D87-421D-9339-F1CF179D22B4}" type="presParOf" srcId="{F2019A3C-38D1-4714-A3FE-C6EA322B8C8A}" destId="{2517F639-AE8D-425E-9A2B-56ABC11CB744}" srcOrd="4" destOrd="0" presId="urn:microsoft.com/office/officeart/2005/8/layout/vList2"/>
    <dgm:cxn modelId="{3F6F1ABE-0779-4F90-A740-0A11649D3D1E}" type="presParOf" srcId="{F2019A3C-38D1-4714-A3FE-C6EA322B8C8A}" destId="{C008C476-762D-4241-B4D1-E65B8CC8B363}" srcOrd="5" destOrd="0" presId="urn:microsoft.com/office/officeart/2005/8/layout/vList2"/>
    <dgm:cxn modelId="{CD25CA7C-7575-47B2-8623-3E7EC3683B8E}" type="presParOf" srcId="{F2019A3C-38D1-4714-A3FE-C6EA322B8C8A}" destId="{61C09589-8171-4F7E-9FC4-5337AE50D6B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76A515-DA62-4983-B87C-DCFDC9EC19D0}" type="doc">
      <dgm:prSet loTypeId="urn:microsoft.com/office/officeart/2005/8/layout/default" loCatId="list" qsTypeId="urn:microsoft.com/office/officeart/2005/8/quickstyle/simple1" qsCatId="simple" csTypeId="urn:microsoft.com/office/officeart/2005/8/colors/colorful2" csCatId="colorful"/>
      <dgm:spPr/>
      <dgm:t>
        <a:bodyPr/>
        <a:lstStyle/>
        <a:p>
          <a:endParaRPr lang="en-US"/>
        </a:p>
      </dgm:t>
    </dgm:pt>
    <dgm:pt modelId="{2D13A908-CA14-4242-B07F-D9E354C17497}">
      <dgm:prSet/>
      <dgm:spPr/>
      <dgm:t>
        <a:bodyPr/>
        <a:lstStyle/>
        <a:p>
          <a:r>
            <a:rPr lang="en-US"/>
            <a:t>Appreciation of Life</a:t>
          </a:r>
        </a:p>
      </dgm:t>
    </dgm:pt>
    <dgm:pt modelId="{9EC0B5F9-5767-4727-8ADD-61C4134FC2EA}" type="parTrans" cxnId="{0B78A4A6-3EC5-40B0-BD5E-12A51297D29C}">
      <dgm:prSet/>
      <dgm:spPr/>
      <dgm:t>
        <a:bodyPr/>
        <a:lstStyle/>
        <a:p>
          <a:endParaRPr lang="en-US"/>
        </a:p>
      </dgm:t>
    </dgm:pt>
    <dgm:pt modelId="{D35CE82A-419B-4A58-9FCA-A94DD061B270}" type="sibTrans" cxnId="{0B78A4A6-3EC5-40B0-BD5E-12A51297D29C}">
      <dgm:prSet/>
      <dgm:spPr/>
      <dgm:t>
        <a:bodyPr/>
        <a:lstStyle/>
        <a:p>
          <a:endParaRPr lang="en-US"/>
        </a:p>
      </dgm:t>
    </dgm:pt>
    <dgm:pt modelId="{07EA185A-C5E2-452A-932E-298FFAF91ED3}">
      <dgm:prSet/>
      <dgm:spPr/>
      <dgm:t>
        <a:bodyPr/>
        <a:lstStyle/>
        <a:p>
          <a:r>
            <a:rPr lang="en-US"/>
            <a:t>Changed Priorities</a:t>
          </a:r>
        </a:p>
      </dgm:t>
    </dgm:pt>
    <dgm:pt modelId="{81B737BF-4BA1-4806-A0D6-D033A8C203E7}" type="parTrans" cxnId="{26014219-A908-4A0A-AEFF-F2523B088A77}">
      <dgm:prSet/>
      <dgm:spPr/>
      <dgm:t>
        <a:bodyPr/>
        <a:lstStyle/>
        <a:p>
          <a:endParaRPr lang="en-US"/>
        </a:p>
      </dgm:t>
    </dgm:pt>
    <dgm:pt modelId="{1F30C0B3-16C9-424E-9DDE-DED92FDF9C50}" type="sibTrans" cxnId="{26014219-A908-4A0A-AEFF-F2523B088A77}">
      <dgm:prSet/>
      <dgm:spPr/>
      <dgm:t>
        <a:bodyPr/>
        <a:lstStyle/>
        <a:p>
          <a:endParaRPr lang="en-US"/>
        </a:p>
      </dgm:t>
    </dgm:pt>
    <dgm:pt modelId="{A4687222-DA6E-4E12-ADEC-69A2BEE540F0}">
      <dgm:prSet/>
      <dgm:spPr/>
      <dgm:t>
        <a:bodyPr/>
        <a:lstStyle/>
        <a:p>
          <a:r>
            <a:rPr lang="en-US"/>
            <a:t>Intimate Relationships</a:t>
          </a:r>
        </a:p>
      </dgm:t>
    </dgm:pt>
    <dgm:pt modelId="{B21534D2-83EC-4700-BC88-19B548D0B3F6}" type="parTrans" cxnId="{E1EF2853-C5A7-4B97-A548-12EA0BA0A99B}">
      <dgm:prSet/>
      <dgm:spPr/>
      <dgm:t>
        <a:bodyPr/>
        <a:lstStyle/>
        <a:p>
          <a:endParaRPr lang="en-US"/>
        </a:p>
      </dgm:t>
    </dgm:pt>
    <dgm:pt modelId="{E939DAFE-4C61-4975-997F-9FCC337E1613}" type="sibTrans" cxnId="{E1EF2853-C5A7-4B97-A548-12EA0BA0A99B}">
      <dgm:prSet/>
      <dgm:spPr/>
      <dgm:t>
        <a:bodyPr/>
        <a:lstStyle/>
        <a:p>
          <a:endParaRPr lang="en-US"/>
        </a:p>
      </dgm:t>
    </dgm:pt>
    <dgm:pt modelId="{0420C46A-3DAD-44CB-8816-58067EAAD932}">
      <dgm:prSet/>
      <dgm:spPr/>
      <dgm:t>
        <a:bodyPr/>
        <a:lstStyle/>
        <a:p>
          <a:r>
            <a:rPr lang="en-US"/>
            <a:t>Strength</a:t>
          </a:r>
        </a:p>
      </dgm:t>
    </dgm:pt>
    <dgm:pt modelId="{56400358-1563-4E2A-9EF5-8FCABD56CCBF}" type="parTrans" cxnId="{F3406B4A-AE1A-4E5E-8980-48875C7AE54D}">
      <dgm:prSet/>
      <dgm:spPr/>
      <dgm:t>
        <a:bodyPr/>
        <a:lstStyle/>
        <a:p>
          <a:endParaRPr lang="en-US"/>
        </a:p>
      </dgm:t>
    </dgm:pt>
    <dgm:pt modelId="{57054799-3457-4148-A30C-C18B5F76B28E}" type="sibTrans" cxnId="{F3406B4A-AE1A-4E5E-8980-48875C7AE54D}">
      <dgm:prSet/>
      <dgm:spPr/>
      <dgm:t>
        <a:bodyPr/>
        <a:lstStyle/>
        <a:p>
          <a:endParaRPr lang="en-US"/>
        </a:p>
      </dgm:t>
    </dgm:pt>
    <dgm:pt modelId="{7F057E0E-7284-4F13-A422-5729FACE8CF3}">
      <dgm:prSet/>
      <dgm:spPr/>
      <dgm:t>
        <a:bodyPr/>
        <a:lstStyle/>
        <a:p>
          <a:r>
            <a:rPr lang="en-US"/>
            <a:t>New Possibilities </a:t>
          </a:r>
        </a:p>
      </dgm:t>
    </dgm:pt>
    <dgm:pt modelId="{0405E3D2-EF6B-466D-88DC-2B9695F26AAB}" type="parTrans" cxnId="{60C46A01-0FF7-47CB-B783-094FAC02A38A}">
      <dgm:prSet/>
      <dgm:spPr/>
      <dgm:t>
        <a:bodyPr/>
        <a:lstStyle/>
        <a:p>
          <a:endParaRPr lang="en-US"/>
        </a:p>
      </dgm:t>
    </dgm:pt>
    <dgm:pt modelId="{83F944C4-2BD6-488E-8184-160CBDC7D28C}" type="sibTrans" cxnId="{60C46A01-0FF7-47CB-B783-094FAC02A38A}">
      <dgm:prSet/>
      <dgm:spPr/>
      <dgm:t>
        <a:bodyPr/>
        <a:lstStyle/>
        <a:p>
          <a:endParaRPr lang="en-US"/>
        </a:p>
      </dgm:t>
    </dgm:pt>
    <dgm:pt modelId="{3C093BF1-EDDB-4036-921A-785B78869C8B}" type="pres">
      <dgm:prSet presAssocID="{1976A515-DA62-4983-B87C-DCFDC9EC19D0}" presName="diagram" presStyleCnt="0">
        <dgm:presLayoutVars>
          <dgm:dir/>
          <dgm:resizeHandles val="exact"/>
        </dgm:presLayoutVars>
      </dgm:prSet>
      <dgm:spPr/>
    </dgm:pt>
    <dgm:pt modelId="{73313C19-76B7-402E-8214-31BB13E74B9A}" type="pres">
      <dgm:prSet presAssocID="{2D13A908-CA14-4242-B07F-D9E354C17497}" presName="node" presStyleLbl="node1" presStyleIdx="0" presStyleCnt="5">
        <dgm:presLayoutVars>
          <dgm:bulletEnabled val="1"/>
        </dgm:presLayoutVars>
      </dgm:prSet>
      <dgm:spPr/>
    </dgm:pt>
    <dgm:pt modelId="{0067837D-7B3C-4908-B05B-9FD9F2275C66}" type="pres">
      <dgm:prSet presAssocID="{D35CE82A-419B-4A58-9FCA-A94DD061B270}" presName="sibTrans" presStyleCnt="0"/>
      <dgm:spPr/>
    </dgm:pt>
    <dgm:pt modelId="{E5ED7B9B-267F-47A6-8A9E-0D04E922077C}" type="pres">
      <dgm:prSet presAssocID="{07EA185A-C5E2-452A-932E-298FFAF91ED3}" presName="node" presStyleLbl="node1" presStyleIdx="1" presStyleCnt="5">
        <dgm:presLayoutVars>
          <dgm:bulletEnabled val="1"/>
        </dgm:presLayoutVars>
      </dgm:prSet>
      <dgm:spPr/>
    </dgm:pt>
    <dgm:pt modelId="{D22D3838-E89D-4EB5-834A-C9AFFC6A183B}" type="pres">
      <dgm:prSet presAssocID="{1F30C0B3-16C9-424E-9DDE-DED92FDF9C50}" presName="sibTrans" presStyleCnt="0"/>
      <dgm:spPr/>
    </dgm:pt>
    <dgm:pt modelId="{39CDBE82-DE84-4F33-9CF0-B37B4EF2783F}" type="pres">
      <dgm:prSet presAssocID="{A4687222-DA6E-4E12-ADEC-69A2BEE540F0}" presName="node" presStyleLbl="node1" presStyleIdx="2" presStyleCnt="5">
        <dgm:presLayoutVars>
          <dgm:bulletEnabled val="1"/>
        </dgm:presLayoutVars>
      </dgm:prSet>
      <dgm:spPr/>
    </dgm:pt>
    <dgm:pt modelId="{0E562F5D-6FE0-4268-8294-08C0D1D69281}" type="pres">
      <dgm:prSet presAssocID="{E939DAFE-4C61-4975-997F-9FCC337E1613}" presName="sibTrans" presStyleCnt="0"/>
      <dgm:spPr/>
    </dgm:pt>
    <dgm:pt modelId="{B844D5F3-F45C-4F7F-A48D-7EA0CC8FB9B9}" type="pres">
      <dgm:prSet presAssocID="{0420C46A-3DAD-44CB-8816-58067EAAD932}" presName="node" presStyleLbl="node1" presStyleIdx="3" presStyleCnt="5">
        <dgm:presLayoutVars>
          <dgm:bulletEnabled val="1"/>
        </dgm:presLayoutVars>
      </dgm:prSet>
      <dgm:spPr/>
    </dgm:pt>
    <dgm:pt modelId="{50169390-0665-42B3-A9EA-2AE49CF753AD}" type="pres">
      <dgm:prSet presAssocID="{57054799-3457-4148-A30C-C18B5F76B28E}" presName="sibTrans" presStyleCnt="0"/>
      <dgm:spPr/>
    </dgm:pt>
    <dgm:pt modelId="{28CAFF58-BBB4-4614-B6B3-5B1E49DF9101}" type="pres">
      <dgm:prSet presAssocID="{7F057E0E-7284-4F13-A422-5729FACE8CF3}" presName="node" presStyleLbl="node1" presStyleIdx="4" presStyleCnt="5">
        <dgm:presLayoutVars>
          <dgm:bulletEnabled val="1"/>
        </dgm:presLayoutVars>
      </dgm:prSet>
      <dgm:spPr/>
    </dgm:pt>
  </dgm:ptLst>
  <dgm:cxnLst>
    <dgm:cxn modelId="{60C46A01-0FF7-47CB-B783-094FAC02A38A}" srcId="{1976A515-DA62-4983-B87C-DCFDC9EC19D0}" destId="{7F057E0E-7284-4F13-A422-5729FACE8CF3}" srcOrd="4" destOrd="0" parTransId="{0405E3D2-EF6B-466D-88DC-2B9695F26AAB}" sibTransId="{83F944C4-2BD6-488E-8184-160CBDC7D28C}"/>
    <dgm:cxn modelId="{E0DCE80B-25CD-4EE0-83E7-22E467124E91}" type="presOf" srcId="{07EA185A-C5E2-452A-932E-298FFAF91ED3}" destId="{E5ED7B9B-267F-47A6-8A9E-0D04E922077C}" srcOrd="0" destOrd="0" presId="urn:microsoft.com/office/officeart/2005/8/layout/default"/>
    <dgm:cxn modelId="{26014219-A908-4A0A-AEFF-F2523B088A77}" srcId="{1976A515-DA62-4983-B87C-DCFDC9EC19D0}" destId="{07EA185A-C5E2-452A-932E-298FFAF91ED3}" srcOrd="1" destOrd="0" parTransId="{81B737BF-4BA1-4806-A0D6-D033A8C203E7}" sibTransId="{1F30C0B3-16C9-424E-9DDE-DED92FDF9C50}"/>
    <dgm:cxn modelId="{7D582C2A-BA26-4959-A96D-E289980FB88B}" type="presOf" srcId="{0420C46A-3DAD-44CB-8816-58067EAAD932}" destId="{B844D5F3-F45C-4F7F-A48D-7EA0CC8FB9B9}" srcOrd="0" destOrd="0" presId="urn:microsoft.com/office/officeart/2005/8/layout/default"/>
    <dgm:cxn modelId="{93BB7C3C-F493-45C0-B7B9-D840E41AD67B}" type="presOf" srcId="{2D13A908-CA14-4242-B07F-D9E354C17497}" destId="{73313C19-76B7-402E-8214-31BB13E74B9A}" srcOrd="0" destOrd="0" presId="urn:microsoft.com/office/officeart/2005/8/layout/default"/>
    <dgm:cxn modelId="{6D89B849-7EDD-4137-8A02-1200BD198718}" type="presOf" srcId="{1976A515-DA62-4983-B87C-DCFDC9EC19D0}" destId="{3C093BF1-EDDB-4036-921A-785B78869C8B}" srcOrd="0" destOrd="0" presId="urn:microsoft.com/office/officeart/2005/8/layout/default"/>
    <dgm:cxn modelId="{F3406B4A-AE1A-4E5E-8980-48875C7AE54D}" srcId="{1976A515-DA62-4983-B87C-DCFDC9EC19D0}" destId="{0420C46A-3DAD-44CB-8816-58067EAAD932}" srcOrd="3" destOrd="0" parTransId="{56400358-1563-4E2A-9EF5-8FCABD56CCBF}" sibTransId="{57054799-3457-4148-A30C-C18B5F76B28E}"/>
    <dgm:cxn modelId="{E1EF2853-C5A7-4B97-A548-12EA0BA0A99B}" srcId="{1976A515-DA62-4983-B87C-DCFDC9EC19D0}" destId="{A4687222-DA6E-4E12-ADEC-69A2BEE540F0}" srcOrd="2" destOrd="0" parTransId="{B21534D2-83EC-4700-BC88-19B548D0B3F6}" sibTransId="{E939DAFE-4C61-4975-997F-9FCC337E1613}"/>
    <dgm:cxn modelId="{483D0285-256B-4831-A5FB-C33A35D88410}" type="presOf" srcId="{A4687222-DA6E-4E12-ADEC-69A2BEE540F0}" destId="{39CDBE82-DE84-4F33-9CF0-B37B4EF2783F}" srcOrd="0" destOrd="0" presId="urn:microsoft.com/office/officeart/2005/8/layout/default"/>
    <dgm:cxn modelId="{0B78A4A6-3EC5-40B0-BD5E-12A51297D29C}" srcId="{1976A515-DA62-4983-B87C-DCFDC9EC19D0}" destId="{2D13A908-CA14-4242-B07F-D9E354C17497}" srcOrd="0" destOrd="0" parTransId="{9EC0B5F9-5767-4727-8ADD-61C4134FC2EA}" sibTransId="{D35CE82A-419B-4A58-9FCA-A94DD061B270}"/>
    <dgm:cxn modelId="{94A200D0-5126-4176-B7E6-67B0E95D1539}" type="presOf" srcId="{7F057E0E-7284-4F13-A422-5729FACE8CF3}" destId="{28CAFF58-BBB4-4614-B6B3-5B1E49DF9101}" srcOrd="0" destOrd="0" presId="urn:microsoft.com/office/officeart/2005/8/layout/default"/>
    <dgm:cxn modelId="{3856F410-03EA-4EA2-A20E-2A258A64F928}" type="presParOf" srcId="{3C093BF1-EDDB-4036-921A-785B78869C8B}" destId="{73313C19-76B7-402E-8214-31BB13E74B9A}" srcOrd="0" destOrd="0" presId="urn:microsoft.com/office/officeart/2005/8/layout/default"/>
    <dgm:cxn modelId="{44AE5BDA-B4CA-4492-BE24-79F3BBFCAEDC}" type="presParOf" srcId="{3C093BF1-EDDB-4036-921A-785B78869C8B}" destId="{0067837D-7B3C-4908-B05B-9FD9F2275C66}" srcOrd="1" destOrd="0" presId="urn:microsoft.com/office/officeart/2005/8/layout/default"/>
    <dgm:cxn modelId="{08E8F837-E919-4F6F-BFB3-C55A9725B493}" type="presParOf" srcId="{3C093BF1-EDDB-4036-921A-785B78869C8B}" destId="{E5ED7B9B-267F-47A6-8A9E-0D04E922077C}" srcOrd="2" destOrd="0" presId="urn:microsoft.com/office/officeart/2005/8/layout/default"/>
    <dgm:cxn modelId="{84C62F20-EB9D-4F17-99E7-4292F29D0AAA}" type="presParOf" srcId="{3C093BF1-EDDB-4036-921A-785B78869C8B}" destId="{D22D3838-E89D-4EB5-834A-C9AFFC6A183B}" srcOrd="3" destOrd="0" presId="urn:microsoft.com/office/officeart/2005/8/layout/default"/>
    <dgm:cxn modelId="{0B6535AE-AD7E-404C-A104-EB8C9DB2A139}" type="presParOf" srcId="{3C093BF1-EDDB-4036-921A-785B78869C8B}" destId="{39CDBE82-DE84-4F33-9CF0-B37B4EF2783F}" srcOrd="4" destOrd="0" presId="urn:microsoft.com/office/officeart/2005/8/layout/default"/>
    <dgm:cxn modelId="{EABFB506-4B9A-48AC-813F-C3A5A841D44B}" type="presParOf" srcId="{3C093BF1-EDDB-4036-921A-785B78869C8B}" destId="{0E562F5D-6FE0-4268-8294-08C0D1D69281}" srcOrd="5" destOrd="0" presId="urn:microsoft.com/office/officeart/2005/8/layout/default"/>
    <dgm:cxn modelId="{9A5AB5F0-0820-4788-9780-1A6E675EA2E4}" type="presParOf" srcId="{3C093BF1-EDDB-4036-921A-785B78869C8B}" destId="{B844D5F3-F45C-4F7F-A48D-7EA0CC8FB9B9}" srcOrd="6" destOrd="0" presId="urn:microsoft.com/office/officeart/2005/8/layout/default"/>
    <dgm:cxn modelId="{A044F491-B268-4A7F-B5C1-DD7FF1650C04}" type="presParOf" srcId="{3C093BF1-EDDB-4036-921A-785B78869C8B}" destId="{50169390-0665-42B3-A9EA-2AE49CF753AD}" srcOrd="7" destOrd="0" presId="urn:microsoft.com/office/officeart/2005/8/layout/default"/>
    <dgm:cxn modelId="{32182959-C72B-438E-A8F0-D0777A163EC2}" type="presParOf" srcId="{3C093BF1-EDDB-4036-921A-785B78869C8B}" destId="{28CAFF58-BBB4-4614-B6B3-5B1E49DF9101}"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8CDE0D1-CCD7-4C3C-B72D-F53FC92FBC18}"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35A12C5F-A74D-4024-9878-F33F5A6BEFB9}">
      <dgm:prSet/>
      <dgm:spPr/>
      <dgm:t>
        <a:bodyPr/>
        <a:lstStyle/>
        <a:p>
          <a:r>
            <a:rPr lang="en-US" dirty="0"/>
            <a:t>Self-Care is Consistent Use of Practices (“taking actions”) That Reduce Cortisol and/or Adrenaline and Increase Serotonin and/or Dopamine. </a:t>
          </a:r>
        </a:p>
      </dgm:t>
    </dgm:pt>
    <dgm:pt modelId="{12F42EDC-A067-4C33-ADAB-612E9A2450A3}" type="parTrans" cxnId="{1755A64A-90AE-43AC-9D80-71A389830EC1}">
      <dgm:prSet/>
      <dgm:spPr/>
      <dgm:t>
        <a:bodyPr/>
        <a:lstStyle/>
        <a:p>
          <a:endParaRPr lang="en-US"/>
        </a:p>
      </dgm:t>
    </dgm:pt>
    <dgm:pt modelId="{D8868C70-6299-4337-BF45-295E8CF3B332}" type="sibTrans" cxnId="{1755A64A-90AE-43AC-9D80-71A389830EC1}">
      <dgm:prSet/>
      <dgm:spPr/>
      <dgm:t>
        <a:bodyPr/>
        <a:lstStyle/>
        <a:p>
          <a:endParaRPr lang="en-US"/>
        </a:p>
      </dgm:t>
    </dgm:pt>
    <dgm:pt modelId="{37212531-39E4-42A3-AB72-FFDC045B2AAA}">
      <dgm:prSet/>
      <dgm:spPr/>
      <dgm:t>
        <a:bodyPr/>
        <a:lstStyle/>
        <a:p>
          <a:r>
            <a:rPr lang="en-US" dirty="0"/>
            <a:t>These Actions Bring Your Brain Chemistry into Balance.</a:t>
          </a:r>
        </a:p>
      </dgm:t>
    </dgm:pt>
    <dgm:pt modelId="{5D93F180-43CA-4A4D-B4E8-E9D50505A919}" type="parTrans" cxnId="{6249CCBA-35F0-4249-948C-AD27D824B2D9}">
      <dgm:prSet/>
      <dgm:spPr/>
      <dgm:t>
        <a:bodyPr/>
        <a:lstStyle/>
        <a:p>
          <a:endParaRPr lang="en-US"/>
        </a:p>
      </dgm:t>
    </dgm:pt>
    <dgm:pt modelId="{13D38B61-CA48-47C0-A72A-C503388CE241}" type="sibTrans" cxnId="{6249CCBA-35F0-4249-948C-AD27D824B2D9}">
      <dgm:prSet/>
      <dgm:spPr/>
      <dgm:t>
        <a:bodyPr/>
        <a:lstStyle/>
        <a:p>
          <a:endParaRPr lang="en-US"/>
        </a:p>
      </dgm:t>
    </dgm:pt>
    <dgm:pt modelId="{4C255E78-E306-4126-BD93-B5122E7FE24B}" type="pres">
      <dgm:prSet presAssocID="{C8CDE0D1-CCD7-4C3C-B72D-F53FC92FBC18}" presName="Name0" presStyleCnt="0">
        <dgm:presLayoutVars>
          <dgm:dir/>
          <dgm:animLvl val="lvl"/>
          <dgm:resizeHandles val="exact"/>
        </dgm:presLayoutVars>
      </dgm:prSet>
      <dgm:spPr/>
    </dgm:pt>
    <dgm:pt modelId="{404EBAEC-0939-46D9-B9BE-B1E39CB3D015}" type="pres">
      <dgm:prSet presAssocID="{37212531-39E4-42A3-AB72-FFDC045B2AAA}" presName="boxAndChildren" presStyleCnt="0"/>
      <dgm:spPr/>
    </dgm:pt>
    <dgm:pt modelId="{13E45CA4-E24B-4269-B7D4-92D1DED33DFE}" type="pres">
      <dgm:prSet presAssocID="{37212531-39E4-42A3-AB72-FFDC045B2AAA}" presName="parentTextBox" presStyleLbl="node1" presStyleIdx="0" presStyleCnt="2"/>
      <dgm:spPr/>
    </dgm:pt>
    <dgm:pt modelId="{7E2E2088-A57A-479D-9C03-1019C355DCBD}" type="pres">
      <dgm:prSet presAssocID="{D8868C70-6299-4337-BF45-295E8CF3B332}" presName="sp" presStyleCnt="0"/>
      <dgm:spPr/>
    </dgm:pt>
    <dgm:pt modelId="{B0E411FC-1CD4-4E55-B003-95524AFD181D}" type="pres">
      <dgm:prSet presAssocID="{35A12C5F-A74D-4024-9878-F33F5A6BEFB9}" presName="arrowAndChildren" presStyleCnt="0"/>
      <dgm:spPr/>
    </dgm:pt>
    <dgm:pt modelId="{FBDF26DD-20F1-405D-B7B7-C40178F6DB51}" type="pres">
      <dgm:prSet presAssocID="{35A12C5F-A74D-4024-9878-F33F5A6BEFB9}" presName="parentTextArrow" presStyleLbl="node1" presStyleIdx="1" presStyleCnt="2"/>
      <dgm:spPr/>
    </dgm:pt>
  </dgm:ptLst>
  <dgm:cxnLst>
    <dgm:cxn modelId="{3A5ED012-707E-4107-8855-4047D06C39CA}" type="presOf" srcId="{37212531-39E4-42A3-AB72-FFDC045B2AAA}" destId="{13E45CA4-E24B-4269-B7D4-92D1DED33DFE}" srcOrd="0" destOrd="0" presId="urn:microsoft.com/office/officeart/2005/8/layout/process4"/>
    <dgm:cxn modelId="{2600F961-D6F8-4D8E-B204-CA419B39D26E}" type="presOf" srcId="{C8CDE0D1-CCD7-4C3C-B72D-F53FC92FBC18}" destId="{4C255E78-E306-4126-BD93-B5122E7FE24B}" srcOrd="0" destOrd="0" presId="urn:microsoft.com/office/officeart/2005/8/layout/process4"/>
    <dgm:cxn modelId="{1755A64A-90AE-43AC-9D80-71A389830EC1}" srcId="{C8CDE0D1-CCD7-4C3C-B72D-F53FC92FBC18}" destId="{35A12C5F-A74D-4024-9878-F33F5A6BEFB9}" srcOrd="0" destOrd="0" parTransId="{12F42EDC-A067-4C33-ADAB-612E9A2450A3}" sibTransId="{D8868C70-6299-4337-BF45-295E8CF3B332}"/>
    <dgm:cxn modelId="{23013152-4432-4447-AA53-9750AA26F5D7}" type="presOf" srcId="{35A12C5F-A74D-4024-9878-F33F5A6BEFB9}" destId="{FBDF26DD-20F1-405D-B7B7-C40178F6DB51}" srcOrd="0" destOrd="0" presId="urn:microsoft.com/office/officeart/2005/8/layout/process4"/>
    <dgm:cxn modelId="{6249CCBA-35F0-4249-948C-AD27D824B2D9}" srcId="{C8CDE0D1-CCD7-4C3C-B72D-F53FC92FBC18}" destId="{37212531-39E4-42A3-AB72-FFDC045B2AAA}" srcOrd="1" destOrd="0" parTransId="{5D93F180-43CA-4A4D-B4E8-E9D50505A919}" sibTransId="{13D38B61-CA48-47C0-A72A-C503388CE241}"/>
    <dgm:cxn modelId="{BAE88F17-145D-4BC0-B87A-B16A55829118}" type="presParOf" srcId="{4C255E78-E306-4126-BD93-B5122E7FE24B}" destId="{404EBAEC-0939-46D9-B9BE-B1E39CB3D015}" srcOrd="0" destOrd="0" presId="urn:microsoft.com/office/officeart/2005/8/layout/process4"/>
    <dgm:cxn modelId="{823D78C1-EED1-4108-B470-A4B14B0EDEB8}" type="presParOf" srcId="{404EBAEC-0939-46D9-B9BE-B1E39CB3D015}" destId="{13E45CA4-E24B-4269-B7D4-92D1DED33DFE}" srcOrd="0" destOrd="0" presId="urn:microsoft.com/office/officeart/2005/8/layout/process4"/>
    <dgm:cxn modelId="{57642679-1300-4839-8D62-652CF3559ADA}" type="presParOf" srcId="{4C255E78-E306-4126-BD93-B5122E7FE24B}" destId="{7E2E2088-A57A-479D-9C03-1019C355DCBD}" srcOrd="1" destOrd="0" presId="urn:microsoft.com/office/officeart/2005/8/layout/process4"/>
    <dgm:cxn modelId="{40B7538F-BFB8-4622-820E-3E22385B9124}" type="presParOf" srcId="{4C255E78-E306-4126-BD93-B5122E7FE24B}" destId="{B0E411FC-1CD4-4E55-B003-95524AFD181D}" srcOrd="2" destOrd="0" presId="urn:microsoft.com/office/officeart/2005/8/layout/process4"/>
    <dgm:cxn modelId="{8D310F0D-BFE5-4303-9720-5607563B180D}" type="presParOf" srcId="{B0E411FC-1CD4-4E55-B003-95524AFD181D}" destId="{FBDF26DD-20F1-405D-B7B7-C40178F6DB51}"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D092B8-E564-4AE5-90F4-5ECBE6801C82}"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en-US"/>
        </a:p>
      </dgm:t>
    </dgm:pt>
    <dgm:pt modelId="{01C22581-D63A-4D74-80F8-3288AAB89AF7}">
      <dgm:prSet/>
      <dgm:spPr/>
      <dgm:t>
        <a:bodyPr/>
        <a:lstStyle/>
        <a:p>
          <a:r>
            <a:rPr lang="en-US" u="sng" dirty="0">
              <a:highlight>
                <a:srgbClr val="FFFF00"/>
              </a:highlight>
            </a:rPr>
            <a:t>National Disaster Distress Helpline</a:t>
          </a:r>
        </a:p>
      </dgm:t>
    </dgm:pt>
    <dgm:pt modelId="{39E69247-0515-4450-9FE5-BBC33E6596A7}" type="parTrans" cxnId="{DEAD3318-5EF1-412B-A219-2E6F9C5AE191}">
      <dgm:prSet/>
      <dgm:spPr/>
      <dgm:t>
        <a:bodyPr/>
        <a:lstStyle/>
        <a:p>
          <a:endParaRPr lang="en-US"/>
        </a:p>
      </dgm:t>
    </dgm:pt>
    <dgm:pt modelId="{2BFCAA04-1402-484D-A6DF-7BC23593F834}" type="sibTrans" cxnId="{DEAD3318-5EF1-412B-A219-2E6F9C5AE191}">
      <dgm:prSet/>
      <dgm:spPr/>
      <dgm:t>
        <a:bodyPr/>
        <a:lstStyle/>
        <a:p>
          <a:endParaRPr lang="en-US"/>
        </a:p>
      </dgm:t>
    </dgm:pt>
    <dgm:pt modelId="{05A48FA0-2737-4CA4-AEE9-94A1DAA87D75}">
      <dgm:prSet/>
      <dgm:spPr/>
      <dgm:t>
        <a:bodyPr/>
        <a:lstStyle/>
        <a:p>
          <a:r>
            <a:rPr lang="en-US"/>
            <a:t>Available to anyone experiencing emotional distress related to COVID-19.</a:t>
          </a:r>
        </a:p>
      </dgm:t>
    </dgm:pt>
    <dgm:pt modelId="{F72B8207-A7CB-46A3-B1BE-368CD2C2A1C6}" type="parTrans" cxnId="{7D2955B4-2800-4B78-B9B0-B8704B7EF194}">
      <dgm:prSet/>
      <dgm:spPr/>
      <dgm:t>
        <a:bodyPr/>
        <a:lstStyle/>
        <a:p>
          <a:endParaRPr lang="en-US"/>
        </a:p>
      </dgm:t>
    </dgm:pt>
    <dgm:pt modelId="{BBDB41B1-D91F-4F82-9916-A986194D5BF2}" type="sibTrans" cxnId="{7D2955B4-2800-4B78-B9B0-B8704B7EF194}">
      <dgm:prSet/>
      <dgm:spPr/>
      <dgm:t>
        <a:bodyPr/>
        <a:lstStyle/>
        <a:p>
          <a:endParaRPr lang="en-US"/>
        </a:p>
      </dgm:t>
    </dgm:pt>
    <dgm:pt modelId="{D179A559-5873-4CEB-897D-70E9F67E380E}">
      <dgm:prSet/>
      <dgm:spPr/>
      <dgm:t>
        <a:bodyPr/>
        <a:lstStyle/>
        <a:p>
          <a:r>
            <a:rPr lang="en-US" b="1" dirty="0"/>
            <a:t>1-800-985-5990</a:t>
          </a:r>
        </a:p>
      </dgm:t>
    </dgm:pt>
    <dgm:pt modelId="{3A0438EC-2E62-4512-A631-45AEF9625D94}" type="parTrans" cxnId="{8E2D711E-5985-4CF2-B6F1-8D19E0362DFE}">
      <dgm:prSet/>
      <dgm:spPr/>
      <dgm:t>
        <a:bodyPr/>
        <a:lstStyle/>
        <a:p>
          <a:endParaRPr lang="en-US"/>
        </a:p>
      </dgm:t>
    </dgm:pt>
    <dgm:pt modelId="{A63915A4-4173-4ED8-86D5-1A659AA34BFC}" type="sibTrans" cxnId="{8E2D711E-5985-4CF2-B6F1-8D19E0362DFE}">
      <dgm:prSet/>
      <dgm:spPr/>
      <dgm:t>
        <a:bodyPr/>
        <a:lstStyle/>
        <a:p>
          <a:endParaRPr lang="en-US"/>
        </a:p>
      </dgm:t>
    </dgm:pt>
    <dgm:pt modelId="{FDB21B87-3C84-47BB-9504-32094D5939FF}">
      <dgm:prSet/>
      <dgm:spPr/>
      <dgm:t>
        <a:bodyPr/>
        <a:lstStyle/>
        <a:p>
          <a:r>
            <a:rPr lang="en-US" dirty="0"/>
            <a:t>Or Text TALKWITHUS  </a:t>
          </a:r>
          <a:r>
            <a:rPr lang="en-US" b="1" dirty="0"/>
            <a:t>66746</a:t>
          </a:r>
        </a:p>
      </dgm:t>
    </dgm:pt>
    <dgm:pt modelId="{E0AD695A-0E80-4FF4-B97D-F352AEDC8A46}" type="parTrans" cxnId="{0C738229-6E4B-4EB5-842B-D373B492AFD5}">
      <dgm:prSet/>
      <dgm:spPr/>
      <dgm:t>
        <a:bodyPr/>
        <a:lstStyle/>
        <a:p>
          <a:endParaRPr lang="en-US"/>
        </a:p>
      </dgm:t>
    </dgm:pt>
    <dgm:pt modelId="{E9529EAF-2655-4F2A-BCF1-1FFAE05A43EE}" type="sibTrans" cxnId="{0C738229-6E4B-4EB5-842B-D373B492AFD5}">
      <dgm:prSet/>
      <dgm:spPr/>
      <dgm:t>
        <a:bodyPr/>
        <a:lstStyle/>
        <a:p>
          <a:endParaRPr lang="en-US"/>
        </a:p>
      </dgm:t>
    </dgm:pt>
    <dgm:pt modelId="{F1D2E11E-CAF1-4325-94CD-6982321A93F4}">
      <dgm:prSet/>
      <dgm:spPr/>
      <dgm:t>
        <a:bodyPr/>
        <a:lstStyle/>
        <a:p>
          <a:r>
            <a:rPr lang="en-US" u="sng" dirty="0">
              <a:highlight>
                <a:srgbClr val="FFFF00"/>
              </a:highlight>
            </a:rPr>
            <a:t>Crisis Text Line</a:t>
          </a:r>
          <a:r>
            <a:rPr lang="en-US" dirty="0"/>
            <a:t>:  Text STRENGTH to </a:t>
          </a:r>
          <a:r>
            <a:rPr lang="en-US" b="1" dirty="0"/>
            <a:t>741741</a:t>
          </a:r>
        </a:p>
      </dgm:t>
    </dgm:pt>
    <dgm:pt modelId="{B41C75DD-52C2-49D1-B6F4-84F0DEF202EF}" type="parTrans" cxnId="{360D93F7-6549-4B79-AF8B-51AA27C8D893}">
      <dgm:prSet/>
      <dgm:spPr/>
      <dgm:t>
        <a:bodyPr/>
        <a:lstStyle/>
        <a:p>
          <a:endParaRPr lang="en-US"/>
        </a:p>
      </dgm:t>
    </dgm:pt>
    <dgm:pt modelId="{4BDD18A1-7D1E-40FD-A0AE-67A3D0F6891A}" type="sibTrans" cxnId="{360D93F7-6549-4B79-AF8B-51AA27C8D893}">
      <dgm:prSet/>
      <dgm:spPr/>
      <dgm:t>
        <a:bodyPr/>
        <a:lstStyle/>
        <a:p>
          <a:endParaRPr lang="en-US"/>
        </a:p>
      </dgm:t>
    </dgm:pt>
    <dgm:pt modelId="{2F8C886A-F312-438C-B787-EF3043A1D71C}">
      <dgm:prSet/>
      <dgm:spPr/>
      <dgm:t>
        <a:bodyPr/>
        <a:lstStyle/>
        <a:p>
          <a:r>
            <a:rPr lang="en-US"/>
            <a:t>Crisistextline.org</a:t>
          </a:r>
        </a:p>
      </dgm:t>
    </dgm:pt>
    <dgm:pt modelId="{F5076A63-9D07-44BE-9C44-206703BED948}" type="parTrans" cxnId="{97A049BE-651A-42A4-877F-1769649E56D7}">
      <dgm:prSet/>
      <dgm:spPr/>
      <dgm:t>
        <a:bodyPr/>
        <a:lstStyle/>
        <a:p>
          <a:endParaRPr lang="en-US"/>
        </a:p>
      </dgm:t>
    </dgm:pt>
    <dgm:pt modelId="{0579428D-F64F-4A77-96DD-7AE8690C3230}" type="sibTrans" cxnId="{97A049BE-651A-42A4-877F-1769649E56D7}">
      <dgm:prSet/>
      <dgm:spPr/>
      <dgm:t>
        <a:bodyPr/>
        <a:lstStyle/>
        <a:p>
          <a:endParaRPr lang="en-US"/>
        </a:p>
      </dgm:t>
    </dgm:pt>
    <dgm:pt modelId="{FFEE58A1-58DC-4269-976F-64A561F33070}" type="pres">
      <dgm:prSet presAssocID="{A9D092B8-E564-4AE5-90F4-5ECBE6801C82}" presName="vert0" presStyleCnt="0">
        <dgm:presLayoutVars>
          <dgm:dir/>
          <dgm:animOne val="branch"/>
          <dgm:animLvl val="lvl"/>
        </dgm:presLayoutVars>
      </dgm:prSet>
      <dgm:spPr/>
    </dgm:pt>
    <dgm:pt modelId="{73B6BFA8-B59D-405D-B8B5-E99DA2A51126}" type="pres">
      <dgm:prSet presAssocID="{01C22581-D63A-4D74-80F8-3288AAB89AF7}" presName="thickLine" presStyleLbl="alignNode1" presStyleIdx="0" presStyleCnt="6"/>
      <dgm:spPr/>
    </dgm:pt>
    <dgm:pt modelId="{4343840D-87A1-486F-9CF8-3B2050277878}" type="pres">
      <dgm:prSet presAssocID="{01C22581-D63A-4D74-80F8-3288AAB89AF7}" presName="horz1" presStyleCnt="0"/>
      <dgm:spPr/>
    </dgm:pt>
    <dgm:pt modelId="{CB99FDB9-E7D5-453F-929F-D133E338F132}" type="pres">
      <dgm:prSet presAssocID="{01C22581-D63A-4D74-80F8-3288AAB89AF7}" presName="tx1" presStyleLbl="revTx" presStyleIdx="0" presStyleCnt="6"/>
      <dgm:spPr/>
    </dgm:pt>
    <dgm:pt modelId="{82AB34CC-F408-4047-AA65-3DB6343A0001}" type="pres">
      <dgm:prSet presAssocID="{01C22581-D63A-4D74-80F8-3288AAB89AF7}" presName="vert1" presStyleCnt="0"/>
      <dgm:spPr/>
    </dgm:pt>
    <dgm:pt modelId="{79BB6CA8-A767-4EBF-992A-9A01C099F44E}" type="pres">
      <dgm:prSet presAssocID="{05A48FA0-2737-4CA4-AEE9-94A1DAA87D75}" presName="thickLine" presStyleLbl="alignNode1" presStyleIdx="1" presStyleCnt="6"/>
      <dgm:spPr/>
    </dgm:pt>
    <dgm:pt modelId="{F50CEC17-267B-4386-8D8A-BAC4D4145467}" type="pres">
      <dgm:prSet presAssocID="{05A48FA0-2737-4CA4-AEE9-94A1DAA87D75}" presName="horz1" presStyleCnt="0"/>
      <dgm:spPr/>
    </dgm:pt>
    <dgm:pt modelId="{F16C7B7A-81CE-4465-890B-EC3DEDD77645}" type="pres">
      <dgm:prSet presAssocID="{05A48FA0-2737-4CA4-AEE9-94A1DAA87D75}" presName="tx1" presStyleLbl="revTx" presStyleIdx="1" presStyleCnt="6"/>
      <dgm:spPr/>
    </dgm:pt>
    <dgm:pt modelId="{9566C104-8FE0-4D12-A090-3DEE3FAC1EC3}" type="pres">
      <dgm:prSet presAssocID="{05A48FA0-2737-4CA4-AEE9-94A1DAA87D75}" presName="vert1" presStyleCnt="0"/>
      <dgm:spPr/>
    </dgm:pt>
    <dgm:pt modelId="{F0A14D9F-C543-46CD-A6E5-7FC0B510D6FA}" type="pres">
      <dgm:prSet presAssocID="{D179A559-5873-4CEB-897D-70E9F67E380E}" presName="thickLine" presStyleLbl="alignNode1" presStyleIdx="2" presStyleCnt="6"/>
      <dgm:spPr/>
    </dgm:pt>
    <dgm:pt modelId="{8BC10444-D356-4B38-A20F-12ED4739527B}" type="pres">
      <dgm:prSet presAssocID="{D179A559-5873-4CEB-897D-70E9F67E380E}" presName="horz1" presStyleCnt="0"/>
      <dgm:spPr/>
    </dgm:pt>
    <dgm:pt modelId="{AF984381-385F-461D-9D92-991F2F895A57}" type="pres">
      <dgm:prSet presAssocID="{D179A559-5873-4CEB-897D-70E9F67E380E}" presName="tx1" presStyleLbl="revTx" presStyleIdx="2" presStyleCnt="6"/>
      <dgm:spPr/>
    </dgm:pt>
    <dgm:pt modelId="{0D194D5D-842D-4D1B-9A06-4EDB115BB3C6}" type="pres">
      <dgm:prSet presAssocID="{D179A559-5873-4CEB-897D-70E9F67E380E}" presName="vert1" presStyleCnt="0"/>
      <dgm:spPr/>
    </dgm:pt>
    <dgm:pt modelId="{0DC9AB03-01EF-4B78-888D-DC222B5873DC}" type="pres">
      <dgm:prSet presAssocID="{FDB21B87-3C84-47BB-9504-32094D5939FF}" presName="thickLine" presStyleLbl="alignNode1" presStyleIdx="3" presStyleCnt="6"/>
      <dgm:spPr/>
    </dgm:pt>
    <dgm:pt modelId="{5CAEB0AD-E429-4FC8-9A2D-264822B2EFEF}" type="pres">
      <dgm:prSet presAssocID="{FDB21B87-3C84-47BB-9504-32094D5939FF}" presName="horz1" presStyleCnt="0"/>
      <dgm:spPr/>
    </dgm:pt>
    <dgm:pt modelId="{E1274C5C-EB58-445B-B6A9-B28EC94BE3E4}" type="pres">
      <dgm:prSet presAssocID="{FDB21B87-3C84-47BB-9504-32094D5939FF}" presName="tx1" presStyleLbl="revTx" presStyleIdx="3" presStyleCnt="6"/>
      <dgm:spPr/>
    </dgm:pt>
    <dgm:pt modelId="{81AD5C46-90E0-4641-BF67-8888346EA840}" type="pres">
      <dgm:prSet presAssocID="{FDB21B87-3C84-47BB-9504-32094D5939FF}" presName="vert1" presStyleCnt="0"/>
      <dgm:spPr/>
    </dgm:pt>
    <dgm:pt modelId="{1A6E823F-16AF-4432-B1A7-BC8F4236B496}" type="pres">
      <dgm:prSet presAssocID="{F1D2E11E-CAF1-4325-94CD-6982321A93F4}" presName="thickLine" presStyleLbl="alignNode1" presStyleIdx="4" presStyleCnt="6"/>
      <dgm:spPr/>
    </dgm:pt>
    <dgm:pt modelId="{2C075D65-B969-4D1B-9165-06F6CD08E4F9}" type="pres">
      <dgm:prSet presAssocID="{F1D2E11E-CAF1-4325-94CD-6982321A93F4}" presName="horz1" presStyleCnt="0"/>
      <dgm:spPr/>
    </dgm:pt>
    <dgm:pt modelId="{DD330666-A52B-4DEF-9D6B-588CDE41DC2D}" type="pres">
      <dgm:prSet presAssocID="{F1D2E11E-CAF1-4325-94CD-6982321A93F4}" presName="tx1" presStyleLbl="revTx" presStyleIdx="4" presStyleCnt="6"/>
      <dgm:spPr/>
    </dgm:pt>
    <dgm:pt modelId="{6E84C5DE-76D8-4EC9-8810-823A5F30D8EB}" type="pres">
      <dgm:prSet presAssocID="{F1D2E11E-CAF1-4325-94CD-6982321A93F4}" presName="vert1" presStyleCnt="0"/>
      <dgm:spPr/>
    </dgm:pt>
    <dgm:pt modelId="{5DD74AD6-E124-4377-B578-7B1771E24FFC}" type="pres">
      <dgm:prSet presAssocID="{2F8C886A-F312-438C-B787-EF3043A1D71C}" presName="thickLine" presStyleLbl="alignNode1" presStyleIdx="5" presStyleCnt="6"/>
      <dgm:spPr/>
    </dgm:pt>
    <dgm:pt modelId="{E54E3E69-E4B6-4D8B-99A4-58AA28907939}" type="pres">
      <dgm:prSet presAssocID="{2F8C886A-F312-438C-B787-EF3043A1D71C}" presName="horz1" presStyleCnt="0"/>
      <dgm:spPr/>
    </dgm:pt>
    <dgm:pt modelId="{3FAB7D2E-A95C-428B-B125-747DF5588CAD}" type="pres">
      <dgm:prSet presAssocID="{2F8C886A-F312-438C-B787-EF3043A1D71C}" presName="tx1" presStyleLbl="revTx" presStyleIdx="5" presStyleCnt="6"/>
      <dgm:spPr/>
    </dgm:pt>
    <dgm:pt modelId="{EFD7F20D-7915-453F-BAE9-03CFF705F0B7}" type="pres">
      <dgm:prSet presAssocID="{2F8C886A-F312-438C-B787-EF3043A1D71C}" presName="vert1" presStyleCnt="0"/>
      <dgm:spPr/>
    </dgm:pt>
  </dgm:ptLst>
  <dgm:cxnLst>
    <dgm:cxn modelId="{DEAD3318-5EF1-412B-A219-2E6F9C5AE191}" srcId="{A9D092B8-E564-4AE5-90F4-5ECBE6801C82}" destId="{01C22581-D63A-4D74-80F8-3288AAB89AF7}" srcOrd="0" destOrd="0" parTransId="{39E69247-0515-4450-9FE5-BBC33E6596A7}" sibTransId="{2BFCAA04-1402-484D-A6DF-7BC23593F834}"/>
    <dgm:cxn modelId="{8E2D711E-5985-4CF2-B6F1-8D19E0362DFE}" srcId="{A9D092B8-E564-4AE5-90F4-5ECBE6801C82}" destId="{D179A559-5873-4CEB-897D-70E9F67E380E}" srcOrd="2" destOrd="0" parTransId="{3A0438EC-2E62-4512-A631-45AEF9625D94}" sibTransId="{A63915A4-4173-4ED8-86D5-1A659AA34BFC}"/>
    <dgm:cxn modelId="{0C738229-6E4B-4EB5-842B-D373B492AFD5}" srcId="{A9D092B8-E564-4AE5-90F4-5ECBE6801C82}" destId="{FDB21B87-3C84-47BB-9504-32094D5939FF}" srcOrd="3" destOrd="0" parTransId="{E0AD695A-0E80-4FF4-B97D-F352AEDC8A46}" sibTransId="{E9529EAF-2655-4F2A-BCF1-1FFAE05A43EE}"/>
    <dgm:cxn modelId="{15A44D75-7188-477B-8C3A-143D2A17485F}" type="presOf" srcId="{2F8C886A-F312-438C-B787-EF3043A1D71C}" destId="{3FAB7D2E-A95C-428B-B125-747DF5588CAD}" srcOrd="0" destOrd="0" presId="urn:microsoft.com/office/officeart/2008/layout/LinedList"/>
    <dgm:cxn modelId="{A6E54F5A-0228-449D-9E21-F45F84A7A4A0}" type="presOf" srcId="{05A48FA0-2737-4CA4-AEE9-94A1DAA87D75}" destId="{F16C7B7A-81CE-4465-890B-EC3DEDD77645}" srcOrd="0" destOrd="0" presId="urn:microsoft.com/office/officeart/2008/layout/LinedList"/>
    <dgm:cxn modelId="{CF48C27A-EF4E-45F5-B35C-0EF60499566E}" type="presOf" srcId="{D179A559-5873-4CEB-897D-70E9F67E380E}" destId="{AF984381-385F-461D-9D92-991F2F895A57}" srcOrd="0" destOrd="0" presId="urn:microsoft.com/office/officeart/2008/layout/LinedList"/>
    <dgm:cxn modelId="{51230B9A-2A25-453F-B349-9C401295A7FA}" type="presOf" srcId="{01C22581-D63A-4D74-80F8-3288AAB89AF7}" destId="{CB99FDB9-E7D5-453F-929F-D133E338F132}" srcOrd="0" destOrd="0" presId="urn:microsoft.com/office/officeart/2008/layout/LinedList"/>
    <dgm:cxn modelId="{7D2955B4-2800-4B78-B9B0-B8704B7EF194}" srcId="{A9D092B8-E564-4AE5-90F4-5ECBE6801C82}" destId="{05A48FA0-2737-4CA4-AEE9-94A1DAA87D75}" srcOrd="1" destOrd="0" parTransId="{F72B8207-A7CB-46A3-B1BE-368CD2C2A1C6}" sibTransId="{BBDB41B1-D91F-4F82-9916-A986194D5BF2}"/>
    <dgm:cxn modelId="{97A049BE-651A-42A4-877F-1769649E56D7}" srcId="{A9D092B8-E564-4AE5-90F4-5ECBE6801C82}" destId="{2F8C886A-F312-438C-B787-EF3043A1D71C}" srcOrd="5" destOrd="0" parTransId="{F5076A63-9D07-44BE-9C44-206703BED948}" sibTransId="{0579428D-F64F-4A77-96DD-7AE8690C3230}"/>
    <dgm:cxn modelId="{3770EAC9-9F40-44BB-A4C4-EA10DE913CEA}" type="presOf" srcId="{FDB21B87-3C84-47BB-9504-32094D5939FF}" destId="{E1274C5C-EB58-445B-B6A9-B28EC94BE3E4}" srcOrd="0" destOrd="0" presId="urn:microsoft.com/office/officeart/2008/layout/LinedList"/>
    <dgm:cxn modelId="{6F9106CA-B881-4F33-9818-AA0765554317}" type="presOf" srcId="{F1D2E11E-CAF1-4325-94CD-6982321A93F4}" destId="{DD330666-A52B-4DEF-9D6B-588CDE41DC2D}" srcOrd="0" destOrd="0" presId="urn:microsoft.com/office/officeart/2008/layout/LinedList"/>
    <dgm:cxn modelId="{514DF5EC-6F47-402E-B0AC-81C84C2078DD}" type="presOf" srcId="{A9D092B8-E564-4AE5-90F4-5ECBE6801C82}" destId="{FFEE58A1-58DC-4269-976F-64A561F33070}" srcOrd="0" destOrd="0" presId="urn:microsoft.com/office/officeart/2008/layout/LinedList"/>
    <dgm:cxn modelId="{360D93F7-6549-4B79-AF8B-51AA27C8D893}" srcId="{A9D092B8-E564-4AE5-90F4-5ECBE6801C82}" destId="{F1D2E11E-CAF1-4325-94CD-6982321A93F4}" srcOrd="4" destOrd="0" parTransId="{B41C75DD-52C2-49D1-B6F4-84F0DEF202EF}" sibTransId="{4BDD18A1-7D1E-40FD-A0AE-67A3D0F6891A}"/>
    <dgm:cxn modelId="{2B2C050A-6560-471C-BC9E-62A70A2D22A6}" type="presParOf" srcId="{FFEE58A1-58DC-4269-976F-64A561F33070}" destId="{73B6BFA8-B59D-405D-B8B5-E99DA2A51126}" srcOrd="0" destOrd="0" presId="urn:microsoft.com/office/officeart/2008/layout/LinedList"/>
    <dgm:cxn modelId="{D3175F52-3D04-4D78-988E-74B77DF7A642}" type="presParOf" srcId="{FFEE58A1-58DC-4269-976F-64A561F33070}" destId="{4343840D-87A1-486F-9CF8-3B2050277878}" srcOrd="1" destOrd="0" presId="urn:microsoft.com/office/officeart/2008/layout/LinedList"/>
    <dgm:cxn modelId="{F4A94FF9-2AEC-4056-8B61-EA2C5E0774EB}" type="presParOf" srcId="{4343840D-87A1-486F-9CF8-3B2050277878}" destId="{CB99FDB9-E7D5-453F-929F-D133E338F132}" srcOrd="0" destOrd="0" presId="urn:microsoft.com/office/officeart/2008/layout/LinedList"/>
    <dgm:cxn modelId="{C8827F01-9A32-4DCF-AE94-B2DF3CCDAB48}" type="presParOf" srcId="{4343840D-87A1-486F-9CF8-3B2050277878}" destId="{82AB34CC-F408-4047-AA65-3DB6343A0001}" srcOrd="1" destOrd="0" presId="urn:microsoft.com/office/officeart/2008/layout/LinedList"/>
    <dgm:cxn modelId="{845C7A5E-D20B-4681-AA84-DA2B5F5467D9}" type="presParOf" srcId="{FFEE58A1-58DC-4269-976F-64A561F33070}" destId="{79BB6CA8-A767-4EBF-992A-9A01C099F44E}" srcOrd="2" destOrd="0" presId="urn:microsoft.com/office/officeart/2008/layout/LinedList"/>
    <dgm:cxn modelId="{2B2DAB92-9991-4F3B-AE4B-E08DCF4AD6A2}" type="presParOf" srcId="{FFEE58A1-58DC-4269-976F-64A561F33070}" destId="{F50CEC17-267B-4386-8D8A-BAC4D4145467}" srcOrd="3" destOrd="0" presId="urn:microsoft.com/office/officeart/2008/layout/LinedList"/>
    <dgm:cxn modelId="{16A9804F-0078-442C-98CF-B1B3C9EDCA24}" type="presParOf" srcId="{F50CEC17-267B-4386-8D8A-BAC4D4145467}" destId="{F16C7B7A-81CE-4465-890B-EC3DEDD77645}" srcOrd="0" destOrd="0" presId="urn:microsoft.com/office/officeart/2008/layout/LinedList"/>
    <dgm:cxn modelId="{F12433B4-6C79-4C12-BD97-64F403C9241E}" type="presParOf" srcId="{F50CEC17-267B-4386-8D8A-BAC4D4145467}" destId="{9566C104-8FE0-4D12-A090-3DEE3FAC1EC3}" srcOrd="1" destOrd="0" presId="urn:microsoft.com/office/officeart/2008/layout/LinedList"/>
    <dgm:cxn modelId="{6B53976F-E5FD-43E3-9289-F498A40A015C}" type="presParOf" srcId="{FFEE58A1-58DC-4269-976F-64A561F33070}" destId="{F0A14D9F-C543-46CD-A6E5-7FC0B510D6FA}" srcOrd="4" destOrd="0" presId="urn:microsoft.com/office/officeart/2008/layout/LinedList"/>
    <dgm:cxn modelId="{56645966-79A6-47CB-929D-400548CA8CCA}" type="presParOf" srcId="{FFEE58A1-58DC-4269-976F-64A561F33070}" destId="{8BC10444-D356-4B38-A20F-12ED4739527B}" srcOrd="5" destOrd="0" presId="urn:microsoft.com/office/officeart/2008/layout/LinedList"/>
    <dgm:cxn modelId="{0B5D9E79-801C-406D-9AA9-07414828DA3D}" type="presParOf" srcId="{8BC10444-D356-4B38-A20F-12ED4739527B}" destId="{AF984381-385F-461D-9D92-991F2F895A57}" srcOrd="0" destOrd="0" presId="urn:microsoft.com/office/officeart/2008/layout/LinedList"/>
    <dgm:cxn modelId="{E86D2752-FE29-414D-A3B6-6011DA1F4CA1}" type="presParOf" srcId="{8BC10444-D356-4B38-A20F-12ED4739527B}" destId="{0D194D5D-842D-4D1B-9A06-4EDB115BB3C6}" srcOrd="1" destOrd="0" presId="urn:microsoft.com/office/officeart/2008/layout/LinedList"/>
    <dgm:cxn modelId="{75390C1C-C198-4A03-8045-FDDDEBB87F39}" type="presParOf" srcId="{FFEE58A1-58DC-4269-976F-64A561F33070}" destId="{0DC9AB03-01EF-4B78-888D-DC222B5873DC}" srcOrd="6" destOrd="0" presId="urn:microsoft.com/office/officeart/2008/layout/LinedList"/>
    <dgm:cxn modelId="{01BB96A4-CEB2-489C-B734-2D3FD0E387A4}" type="presParOf" srcId="{FFEE58A1-58DC-4269-976F-64A561F33070}" destId="{5CAEB0AD-E429-4FC8-9A2D-264822B2EFEF}" srcOrd="7" destOrd="0" presId="urn:microsoft.com/office/officeart/2008/layout/LinedList"/>
    <dgm:cxn modelId="{E6AC33E6-63D7-4918-AC46-C34E87B0C454}" type="presParOf" srcId="{5CAEB0AD-E429-4FC8-9A2D-264822B2EFEF}" destId="{E1274C5C-EB58-445B-B6A9-B28EC94BE3E4}" srcOrd="0" destOrd="0" presId="urn:microsoft.com/office/officeart/2008/layout/LinedList"/>
    <dgm:cxn modelId="{90D7BC65-C631-49A1-8B2A-990C9E8F8C2B}" type="presParOf" srcId="{5CAEB0AD-E429-4FC8-9A2D-264822B2EFEF}" destId="{81AD5C46-90E0-4641-BF67-8888346EA840}" srcOrd="1" destOrd="0" presId="urn:microsoft.com/office/officeart/2008/layout/LinedList"/>
    <dgm:cxn modelId="{6C1C0928-5DA5-49FB-A768-7069D14EF4F0}" type="presParOf" srcId="{FFEE58A1-58DC-4269-976F-64A561F33070}" destId="{1A6E823F-16AF-4432-B1A7-BC8F4236B496}" srcOrd="8" destOrd="0" presId="urn:microsoft.com/office/officeart/2008/layout/LinedList"/>
    <dgm:cxn modelId="{18DFC650-D03C-4FEC-B1AD-BA39739AC3A5}" type="presParOf" srcId="{FFEE58A1-58DC-4269-976F-64A561F33070}" destId="{2C075D65-B969-4D1B-9165-06F6CD08E4F9}" srcOrd="9" destOrd="0" presId="urn:microsoft.com/office/officeart/2008/layout/LinedList"/>
    <dgm:cxn modelId="{D9A4BC31-A337-47A9-BF94-E9E3D70531F5}" type="presParOf" srcId="{2C075D65-B969-4D1B-9165-06F6CD08E4F9}" destId="{DD330666-A52B-4DEF-9D6B-588CDE41DC2D}" srcOrd="0" destOrd="0" presId="urn:microsoft.com/office/officeart/2008/layout/LinedList"/>
    <dgm:cxn modelId="{E6FC2DF2-C491-4A3A-ACFE-66834D6338ED}" type="presParOf" srcId="{2C075D65-B969-4D1B-9165-06F6CD08E4F9}" destId="{6E84C5DE-76D8-4EC9-8810-823A5F30D8EB}" srcOrd="1" destOrd="0" presId="urn:microsoft.com/office/officeart/2008/layout/LinedList"/>
    <dgm:cxn modelId="{4A950EFB-470C-4FD2-8C3A-C2C7BC9A3E05}" type="presParOf" srcId="{FFEE58A1-58DC-4269-976F-64A561F33070}" destId="{5DD74AD6-E124-4377-B578-7B1771E24FFC}" srcOrd="10" destOrd="0" presId="urn:microsoft.com/office/officeart/2008/layout/LinedList"/>
    <dgm:cxn modelId="{70B6D495-49F5-489E-86B2-F9E81A7CDC85}" type="presParOf" srcId="{FFEE58A1-58DC-4269-976F-64A561F33070}" destId="{E54E3E69-E4B6-4D8B-99A4-58AA28907939}" srcOrd="11" destOrd="0" presId="urn:microsoft.com/office/officeart/2008/layout/LinedList"/>
    <dgm:cxn modelId="{D00BD791-2B5B-490B-8D4C-6C37C487A789}" type="presParOf" srcId="{E54E3E69-E4B6-4D8B-99A4-58AA28907939}" destId="{3FAB7D2E-A95C-428B-B125-747DF5588CAD}" srcOrd="0" destOrd="0" presId="urn:microsoft.com/office/officeart/2008/layout/LinedList"/>
    <dgm:cxn modelId="{AB33D8F9-EFFE-4198-A319-29F13FDA5226}" type="presParOf" srcId="{E54E3E69-E4B6-4D8B-99A4-58AA28907939}" destId="{EFD7F20D-7915-453F-BAE9-03CFF705F0B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6A8309-3CEA-4CD6-AA64-EC69F9841342}"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00D0F64-1002-4CEC-8C9D-17D7367A1398}">
      <dgm:prSet/>
      <dgm:spPr/>
      <dgm:t>
        <a:bodyPr/>
        <a:lstStyle/>
        <a:p>
          <a:r>
            <a:rPr lang="en-US"/>
            <a:t>Journaling Does Make You Stronger</a:t>
          </a:r>
        </a:p>
      </dgm:t>
    </dgm:pt>
    <dgm:pt modelId="{89C2AFDE-5999-4225-9B2A-0B4A15145278}" type="parTrans" cxnId="{8BFC4993-96B8-40DC-B245-D820B253CC12}">
      <dgm:prSet/>
      <dgm:spPr/>
      <dgm:t>
        <a:bodyPr/>
        <a:lstStyle/>
        <a:p>
          <a:endParaRPr lang="en-US"/>
        </a:p>
      </dgm:t>
    </dgm:pt>
    <dgm:pt modelId="{EB091113-AFE5-4E64-BC0A-77F73DF3621C}" type="sibTrans" cxnId="{8BFC4993-96B8-40DC-B245-D820B253CC12}">
      <dgm:prSet/>
      <dgm:spPr/>
      <dgm:t>
        <a:bodyPr/>
        <a:lstStyle/>
        <a:p>
          <a:endParaRPr lang="en-US"/>
        </a:p>
      </dgm:t>
    </dgm:pt>
    <dgm:pt modelId="{EFD9EE0B-F407-40CB-99DD-CBA5EF94FBA0}">
      <dgm:prSet/>
      <dgm:spPr/>
      <dgm:t>
        <a:bodyPr/>
        <a:lstStyle/>
        <a:p>
          <a:r>
            <a:rPr lang="en-US"/>
            <a:t>Reflection = Wisdom</a:t>
          </a:r>
        </a:p>
      </dgm:t>
    </dgm:pt>
    <dgm:pt modelId="{F59A5D22-4333-4E7F-AFEA-007F9BA3DE77}" type="parTrans" cxnId="{157979A9-0CA0-45AA-89A6-6B07D1B79863}">
      <dgm:prSet/>
      <dgm:spPr/>
      <dgm:t>
        <a:bodyPr/>
        <a:lstStyle/>
        <a:p>
          <a:endParaRPr lang="en-US"/>
        </a:p>
      </dgm:t>
    </dgm:pt>
    <dgm:pt modelId="{673C4FEB-97B3-455C-923F-03FF118542B4}" type="sibTrans" cxnId="{157979A9-0CA0-45AA-89A6-6B07D1B79863}">
      <dgm:prSet/>
      <dgm:spPr/>
      <dgm:t>
        <a:bodyPr/>
        <a:lstStyle/>
        <a:p>
          <a:endParaRPr lang="en-US"/>
        </a:p>
      </dgm:t>
    </dgm:pt>
    <dgm:pt modelId="{3DB170F4-9B11-4217-AE62-964834C2FB34}">
      <dgm:prSet/>
      <dgm:spPr/>
      <dgm:t>
        <a:bodyPr/>
        <a:lstStyle/>
        <a:p>
          <a:r>
            <a:rPr lang="en-US"/>
            <a:t>Changes the Brain</a:t>
          </a:r>
        </a:p>
      </dgm:t>
    </dgm:pt>
    <dgm:pt modelId="{B676FC12-A373-4920-B09D-2B8EA71BC62F}" type="parTrans" cxnId="{E35F24C4-E238-449A-8D46-8932AE94F155}">
      <dgm:prSet/>
      <dgm:spPr/>
      <dgm:t>
        <a:bodyPr/>
        <a:lstStyle/>
        <a:p>
          <a:endParaRPr lang="en-US"/>
        </a:p>
      </dgm:t>
    </dgm:pt>
    <dgm:pt modelId="{0405A46A-3D64-4157-8D92-CF2A9C594CDC}" type="sibTrans" cxnId="{E35F24C4-E238-449A-8D46-8932AE94F155}">
      <dgm:prSet/>
      <dgm:spPr/>
      <dgm:t>
        <a:bodyPr/>
        <a:lstStyle/>
        <a:p>
          <a:endParaRPr lang="en-US"/>
        </a:p>
      </dgm:t>
    </dgm:pt>
    <dgm:pt modelId="{0C4EB52D-C70B-42C1-BC6B-57D9681DF836}" type="pres">
      <dgm:prSet presAssocID="{9F6A8309-3CEA-4CD6-AA64-EC69F9841342}" presName="root" presStyleCnt="0">
        <dgm:presLayoutVars>
          <dgm:dir/>
          <dgm:resizeHandles val="exact"/>
        </dgm:presLayoutVars>
      </dgm:prSet>
      <dgm:spPr/>
    </dgm:pt>
    <dgm:pt modelId="{B18AFA59-7189-4D62-AC34-9FD8899D444E}" type="pres">
      <dgm:prSet presAssocID="{400D0F64-1002-4CEC-8C9D-17D7367A1398}" presName="compNode" presStyleCnt="0"/>
      <dgm:spPr/>
    </dgm:pt>
    <dgm:pt modelId="{B9B6DBAE-6EC8-4289-888D-E92C8E8C7F8E}" type="pres">
      <dgm:prSet presAssocID="{400D0F64-1002-4CEC-8C9D-17D7367A139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ncil"/>
        </a:ext>
      </dgm:extLst>
    </dgm:pt>
    <dgm:pt modelId="{C6953AA8-0B36-4AC9-8288-ECD2FD6519D7}" type="pres">
      <dgm:prSet presAssocID="{400D0F64-1002-4CEC-8C9D-17D7367A1398}" presName="spaceRect" presStyleCnt="0"/>
      <dgm:spPr/>
    </dgm:pt>
    <dgm:pt modelId="{B1633338-B851-48FC-8C35-139DC4951B5F}" type="pres">
      <dgm:prSet presAssocID="{400D0F64-1002-4CEC-8C9D-17D7367A1398}" presName="textRect" presStyleLbl="revTx" presStyleIdx="0" presStyleCnt="3">
        <dgm:presLayoutVars>
          <dgm:chMax val="1"/>
          <dgm:chPref val="1"/>
        </dgm:presLayoutVars>
      </dgm:prSet>
      <dgm:spPr/>
    </dgm:pt>
    <dgm:pt modelId="{5B63FFE6-5995-467C-84C2-22EACB7971BD}" type="pres">
      <dgm:prSet presAssocID="{EB091113-AFE5-4E64-BC0A-77F73DF3621C}" presName="sibTrans" presStyleCnt="0"/>
      <dgm:spPr/>
    </dgm:pt>
    <dgm:pt modelId="{9DE12F0E-83E0-4865-8263-ACE8B0FB2276}" type="pres">
      <dgm:prSet presAssocID="{EFD9EE0B-F407-40CB-99DD-CBA5EF94FBA0}" presName="compNode" presStyleCnt="0"/>
      <dgm:spPr/>
    </dgm:pt>
    <dgm:pt modelId="{D2352AC6-C682-4567-A856-074DC825EB3E}" type="pres">
      <dgm:prSet presAssocID="{EFD9EE0B-F407-40CB-99DD-CBA5EF94FBA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7B23B94D-22D4-4677-A1D1-2EB78E3435CA}" type="pres">
      <dgm:prSet presAssocID="{EFD9EE0B-F407-40CB-99DD-CBA5EF94FBA0}" presName="spaceRect" presStyleCnt="0"/>
      <dgm:spPr/>
    </dgm:pt>
    <dgm:pt modelId="{0F45B2A3-37C8-43BE-BF9E-54DA3154126C}" type="pres">
      <dgm:prSet presAssocID="{EFD9EE0B-F407-40CB-99DD-CBA5EF94FBA0}" presName="textRect" presStyleLbl="revTx" presStyleIdx="1" presStyleCnt="3">
        <dgm:presLayoutVars>
          <dgm:chMax val="1"/>
          <dgm:chPref val="1"/>
        </dgm:presLayoutVars>
      </dgm:prSet>
      <dgm:spPr/>
    </dgm:pt>
    <dgm:pt modelId="{DD598458-B94E-4D02-B507-442C03A09464}" type="pres">
      <dgm:prSet presAssocID="{673C4FEB-97B3-455C-923F-03FF118542B4}" presName="sibTrans" presStyleCnt="0"/>
      <dgm:spPr/>
    </dgm:pt>
    <dgm:pt modelId="{7C2BB68F-732E-4AB0-82BB-B8720BBDBDCF}" type="pres">
      <dgm:prSet presAssocID="{3DB170F4-9B11-4217-AE62-964834C2FB34}" presName="compNode" presStyleCnt="0"/>
      <dgm:spPr/>
    </dgm:pt>
    <dgm:pt modelId="{D282E6AD-D310-4E4B-8258-4F1616FC01EF}" type="pres">
      <dgm:prSet presAssocID="{3DB170F4-9B11-4217-AE62-964834C2FB3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rain"/>
        </a:ext>
      </dgm:extLst>
    </dgm:pt>
    <dgm:pt modelId="{59FDA42B-367A-4D14-947A-5C9088781088}" type="pres">
      <dgm:prSet presAssocID="{3DB170F4-9B11-4217-AE62-964834C2FB34}" presName="spaceRect" presStyleCnt="0"/>
      <dgm:spPr/>
    </dgm:pt>
    <dgm:pt modelId="{4B5AF9FA-38E4-4057-BEB2-C377C691D237}" type="pres">
      <dgm:prSet presAssocID="{3DB170F4-9B11-4217-AE62-964834C2FB34}" presName="textRect" presStyleLbl="revTx" presStyleIdx="2" presStyleCnt="3">
        <dgm:presLayoutVars>
          <dgm:chMax val="1"/>
          <dgm:chPref val="1"/>
        </dgm:presLayoutVars>
      </dgm:prSet>
      <dgm:spPr/>
    </dgm:pt>
  </dgm:ptLst>
  <dgm:cxnLst>
    <dgm:cxn modelId="{2E27303F-DCB6-4D5E-AE2D-DE0240035453}" type="presOf" srcId="{400D0F64-1002-4CEC-8C9D-17D7367A1398}" destId="{B1633338-B851-48FC-8C35-139DC4951B5F}" srcOrd="0" destOrd="0" presId="urn:microsoft.com/office/officeart/2018/2/layout/IconLabelList"/>
    <dgm:cxn modelId="{BE33D147-E3F2-4ADE-BB4C-E2D00EA5186B}" type="presOf" srcId="{3DB170F4-9B11-4217-AE62-964834C2FB34}" destId="{4B5AF9FA-38E4-4057-BEB2-C377C691D237}" srcOrd="0" destOrd="0" presId="urn:microsoft.com/office/officeart/2018/2/layout/IconLabelList"/>
    <dgm:cxn modelId="{351AD574-5C51-4244-98E8-38CA797E4B41}" type="presOf" srcId="{EFD9EE0B-F407-40CB-99DD-CBA5EF94FBA0}" destId="{0F45B2A3-37C8-43BE-BF9E-54DA3154126C}" srcOrd="0" destOrd="0" presId="urn:microsoft.com/office/officeart/2018/2/layout/IconLabelList"/>
    <dgm:cxn modelId="{CA2EDA79-F94F-42D2-9BE7-3DFF92D8EB3C}" type="presOf" srcId="{9F6A8309-3CEA-4CD6-AA64-EC69F9841342}" destId="{0C4EB52D-C70B-42C1-BC6B-57D9681DF836}" srcOrd="0" destOrd="0" presId="urn:microsoft.com/office/officeart/2018/2/layout/IconLabelList"/>
    <dgm:cxn modelId="{8BFC4993-96B8-40DC-B245-D820B253CC12}" srcId="{9F6A8309-3CEA-4CD6-AA64-EC69F9841342}" destId="{400D0F64-1002-4CEC-8C9D-17D7367A1398}" srcOrd="0" destOrd="0" parTransId="{89C2AFDE-5999-4225-9B2A-0B4A15145278}" sibTransId="{EB091113-AFE5-4E64-BC0A-77F73DF3621C}"/>
    <dgm:cxn modelId="{157979A9-0CA0-45AA-89A6-6B07D1B79863}" srcId="{9F6A8309-3CEA-4CD6-AA64-EC69F9841342}" destId="{EFD9EE0B-F407-40CB-99DD-CBA5EF94FBA0}" srcOrd="1" destOrd="0" parTransId="{F59A5D22-4333-4E7F-AFEA-007F9BA3DE77}" sibTransId="{673C4FEB-97B3-455C-923F-03FF118542B4}"/>
    <dgm:cxn modelId="{E35F24C4-E238-449A-8D46-8932AE94F155}" srcId="{9F6A8309-3CEA-4CD6-AA64-EC69F9841342}" destId="{3DB170F4-9B11-4217-AE62-964834C2FB34}" srcOrd="2" destOrd="0" parTransId="{B676FC12-A373-4920-B09D-2B8EA71BC62F}" sibTransId="{0405A46A-3D64-4157-8D92-CF2A9C594CDC}"/>
    <dgm:cxn modelId="{EF47B3B8-478D-4A95-BA35-E66AC3A2EDC9}" type="presParOf" srcId="{0C4EB52D-C70B-42C1-BC6B-57D9681DF836}" destId="{B18AFA59-7189-4D62-AC34-9FD8899D444E}" srcOrd="0" destOrd="0" presId="urn:microsoft.com/office/officeart/2018/2/layout/IconLabelList"/>
    <dgm:cxn modelId="{0C76072E-3BA7-4F84-B27E-C56E4B927F7E}" type="presParOf" srcId="{B18AFA59-7189-4D62-AC34-9FD8899D444E}" destId="{B9B6DBAE-6EC8-4289-888D-E92C8E8C7F8E}" srcOrd="0" destOrd="0" presId="urn:microsoft.com/office/officeart/2018/2/layout/IconLabelList"/>
    <dgm:cxn modelId="{8D5CD667-5875-49B2-98CB-99D87798416A}" type="presParOf" srcId="{B18AFA59-7189-4D62-AC34-9FD8899D444E}" destId="{C6953AA8-0B36-4AC9-8288-ECD2FD6519D7}" srcOrd="1" destOrd="0" presId="urn:microsoft.com/office/officeart/2018/2/layout/IconLabelList"/>
    <dgm:cxn modelId="{23078D17-CDE3-47D1-B541-704E04B384A5}" type="presParOf" srcId="{B18AFA59-7189-4D62-AC34-9FD8899D444E}" destId="{B1633338-B851-48FC-8C35-139DC4951B5F}" srcOrd="2" destOrd="0" presId="urn:microsoft.com/office/officeart/2018/2/layout/IconLabelList"/>
    <dgm:cxn modelId="{A1CE67A7-1E0D-425F-A2A8-51FB0F27C80D}" type="presParOf" srcId="{0C4EB52D-C70B-42C1-BC6B-57D9681DF836}" destId="{5B63FFE6-5995-467C-84C2-22EACB7971BD}" srcOrd="1" destOrd="0" presId="urn:microsoft.com/office/officeart/2018/2/layout/IconLabelList"/>
    <dgm:cxn modelId="{C53B814E-DF0D-4BF4-923A-34CC894CFBA9}" type="presParOf" srcId="{0C4EB52D-C70B-42C1-BC6B-57D9681DF836}" destId="{9DE12F0E-83E0-4865-8263-ACE8B0FB2276}" srcOrd="2" destOrd="0" presId="urn:microsoft.com/office/officeart/2018/2/layout/IconLabelList"/>
    <dgm:cxn modelId="{92902D28-A4B4-4695-867B-B31A2872C41E}" type="presParOf" srcId="{9DE12F0E-83E0-4865-8263-ACE8B0FB2276}" destId="{D2352AC6-C682-4567-A856-074DC825EB3E}" srcOrd="0" destOrd="0" presId="urn:microsoft.com/office/officeart/2018/2/layout/IconLabelList"/>
    <dgm:cxn modelId="{560CCC41-F223-4021-B06C-8F2CB7DC0221}" type="presParOf" srcId="{9DE12F0E-83E0-4865-8263-ACE8B0FB2276}" destId="{7B23B94D-22D4-4677-A1D1-2EB78E3435CA}" srcOrd="1" destOrd="0" presId="urn:microsoft.com/office/officeart/2018/2/layout/IconLabelList"/>
    <dgm:cxn modelId="{D5A5FDF0-D44D-4822-BAED-3545D29210FF}" type="presParOf" srcId="{9DE12F0E-83E0-4865-8263-ACE8B0FB2276}" destId="{0F45B2A3-37C8-43BE-BF9E-54DA3154126C}" srcOrd="2" destOrd="0" presId="urn:microsoft.com/office/officeart/2018/2/layout/IconLabelList"/>
    <dgm:cxn modelId="{521B266B-1A1D-4506-B295-B566595D0A45}" type="presParOf" srcId="{0C4EB52D-C70B-42C1-BC6B-57D9681DF836}" destId="{DD598458-B94E-4D02-B507-442C03A09464}" srcOrd="3" destOrd="0" presId="urn:microsoft.com/office/officeart/2018/2/layout/IconLabelList"/>
    <dgm:cxn modelId="{B3A44061-C976-4C36-9D9B-9988AADAB800}" type="presParOf" srcId="{0C4EB52D-C70B-42C1-BC6B-57D9681DF836}" destId="{7C2BB68F-732E-4AB0-82BB-B8720BBDBDCF}" srcOrd="4" destOrd="0" presId="urn:microsoft.com/office/officeart/2018/2/layout/IconLabelList"/>
    <dgm:cxn modelId="{4870B646-51CC-4CDF-A557-227FC52B6212}" type="presParOf" srcId="{7C2BB68F-732E-4AB0-82BB-B8720BBDBDCF}" destId="{D282E6AD-D310-4E4B-8258-4F1616FC01EF}" srcOrd="0" destOrd="0" presId="urn:microsoft.com/office/officeart/2018/2/layout/IconLabelList"/>
    <dgm:cxn modelId="{EB7352A7-1978-47E4-AAA0-D8A5430B0B46}" type="presParOf" srcId="{7C2BB68F-732E-4AB0-82BB-B8720BBDBDCF}" destId="{59FDA42B-367A-4D14-947A-5C9088781088}" srcOrd="1" destOrd="0" presId="urn:microsoft.com/office/officeart/2018/2/layout/IconLabelList"/>
    <dgm:cxn modelId="{68D836A9-2406-4F84-91CD-CBCEE6A30710}" type="presParOf" srcId="{7C2BB68F-732E-4AB0-82BB-B8720BBDBDCF}" destId="{4B5AF9FA-38E4-4057-BEB2-C377C691D237}"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70E288-1C93-4FE3-A4F9-C6B6C91DA51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A702EFE-DDA9-4C0C-94E1-CA471957BABC}">
      <dgm:prSet/>
      <dgm:spPr/>
      <dgm:t>
        <a:bodyPr/>
        <a:lstStyle/>
        <a:p>
          <a:r>
            <a:rPr lang="en-US"/>
            <a:t>1.  What Are Some Things You Are </a:t>
          </a:r>
          <a:r>
            <a:rPr lang="en-US" b="1"/>
            <a:t>Grateful</a:t>
          </a:r>
          <a:r>
            <a:rPr lang="en-US"/>
            <a:t> for Today?</a:t>
          </a:r>
        </a:p>
      </dgm:t>
    </dgm:pt>
    <dgm:pt modelId="{9041A8F0-7745-4556-9156-7F230560E412}" type="parTrans" cxnId="{22FB4EDA-91AB-410C-A310-B108990F2BC2}">
      <dgm:prSet/>
      <dgm:spPr/>
      <dgm:t>
        <a:bodyPr/>
        <a:lstStyle/>
        <a:p>
          <a:endParaRPr lang="en-US"/>
        </a:p>
      </dgm:t>
    </dgm:pt>
    <dgm:pt modelId="{881E20C4-AB7C-4406-8F24-0923754829BD}" type="sibTrans" cxnId="{22FB4EDA-91AB-410C-A310-B108990F2BC2}">
      <dgm:prSet/>
      <dgm:spPr/>
      <dgm:t>
        <a:bodyPr/>
        <a:lstStyle/>
        <a:p>
          <a:endParaRPr lang="en-US"/>
        </a:p>
      </dgm:t>
    </dgm:pt>
    <dgm:pt modelId="{0F0B4BB5-3357-4B81-88FE-70DC4E6B16D5}">
      <dgm:prSet/>
      <dgm:spPr/>
      <dgm:t>
        <a:bodyPr/>
        <a:lstStyle/>
        <a:p>
          <a:r>
            <a:rPr lang="en-US"/>
            <a:t>2.  What Are Some Things You Are </a:t>
          </a:r>
          <a:r>
            <a:rPr lang="en-US" b="1"/>
            <a:t>Proud</a:t>
          </a:r>
          <a:r>
            <a:rPr lang="en-US"/>
            <a:t> of Today?</a:t>
          </a:r>
        </a:p>
      </dgm:t>
    </dgm:pt>
    <dgm:pt modelId="{C2705155-C3B3-44C9-98D8-0843A796CE9E}" type="parTrans" cxnId="{4FA374A4-8329-49CE-B705-3AF1D635F1FE}">
      <dgm:prSet/>
      <dgm:spPr/>
      <dgm:t>
        <a:bodyPr/>
        <a:lstStyle/>
        <a:p>
          <a:endParaRPr lang="en-US"/>
        </a:p>
      </dgm:t>
    </dgm:pt>
    <dgm:pt modelId="{91A06941-3172-44E0-8B34-867BA6B8371E}" type="sibTrans" cxnId="{4FA374A4-8329-49CE-B705-3AF1D635F1FE}">
      <dgm:prSet/>
      <dgm:spPr/>
      <dgm:t>
        <a:bodyPr/>
        <a:lstStyle/>
        <a:p>
          <a:endParaRPr lang="en-US"/>
        </a:p>
      </dgm:t>
    </dgm:pt>
    <dgm:pt modelId="{B8F65845-87BD-4FFA-B2CD-1EB2A371266B}">
      <dgm:prSet/>
      <dgm:spPr/>
      <dgm:t>
        <a:bodyPr/>
        <a:lstStyle/>
        <a:p>
          <a:r>
            <a:rPr lang="en-US"/>
            <a:t>3.  What are Some Things You Are </a:t>
          </a:r>
          <a:r>
            <a:rPr lang="en-US" b="1"/>
            <a:t>Compassionate</a:t>
          </a:r>
          <a:r>
            <a:rPr lang="en-US"/>
            <a:t> About Today?</a:t>
          </a:r>
        </a:p>
      </dgm:t>
    </dgm:pt>
    <dgm:pt modelId="{799EBA88-1CDA-4953-8129-2BBB51DF25A0}" type="parTrans" cxnId="{8C47D1BF-9FC6-4A2A-8535-41606439D75D}">
      <dgm:prSet/>
      <dgm:spPr/>
      <dgm:t>
        <a:bodyPr/>
        <a:lstStyle/>
        <a:p>
          <a:endParaRPr lang="en-US"/>
        </a:p>
      </dgm:t>
    </dgm:pt>
    <dgm:pt modelId="{5D532213-5CD4-498E-A185-7411669D8E76}" type="sibTrans" cxnId="{8C47D1BF-9FC6-4A2A-8535-41606439D75D}">
      <dgm:prSet/>
      <dgm:spPr/>
      <dgm:t>
        <a:bodyPr/>
        <a:lstStyle/>
        <a:p>
          <a:endParaRPr lang="en-US"/>
        </a:p>
      </dgm:t>
    </dgm:pt>
    <dgm:pt modelId="{6927A9EB-8869-44B6-B4F8-8E16E55B30B4}" type="pres">
      <dgm:prSet presAssocID="{7870E288-1C93-4FE3-A4F9-C6B6C91DA514}" presName="linear" presStyleCnt="0">
        <dgm:presLayoutVars>
          <dgm:animLvl val="lvl"/>
          <dgm:resizeHandles val="exact"/>
        </dgm:presLayoutVars>
      </dgm:prSet>
      <dgm:spPr/>
    </dgm:pt>
    <dgm:pt modelId="{D33A1BAF-C59C-4A5D-89D3-684109AA22A2}" type="pres">
      <dgm:prSet presAssocID="{9A702EFE-DDA9-4C0C-94E1-CA471957BABC}" presName="parentText" presStyleLbl="node1" presStyleIdx="0" presStyleCnt="3">
        <dgm:presLayoutVars>
          <dgm:chMax val="0"/>
          <dgm:bulletEnabled val="1"/>
        </dgm:presLayoutVars>
      </dgm:prSet>
      <dgm:spPr/>
    </dgm:pt>
    <dgm:pt modelId="{89BD5A36-5FDC-4202-A7FD-537E8C15301B}" type="pres">
      <dgm:prSet presAssocID="{881E20C4-AB7C-4406-8F24-0923754829BD}" presName="spacer" presStyleCnt="0"/>
      <dgm:spPr/>
    </dgm:pt>
    <dgm:pt modelId="{99776182-C8A5-4C41-9673-A218860AF849}" type="pres">
      <dgm:prSet presAssocID="{0F0B4BB5-3357-4B81-88FE-70DC4E6B16D5}" presName="parentText" presStyleLbl="node1" presStyleIdx="1" presStyleCnt="3">
        <dgm:presLayoutVars>
          <dgm:chMax val="0"/>
          <dgm:bulletEnabled val="1"/>
        </dgm:presLayoutVars>
      </dgm:prSet>
      <dgm:spPr/>
    </dgm:pt>
    <dgm:pt modelId="{2E3A1EA1-6EAC-47E0-9D78-E3B7F31D6B8B}" type="pres">
      <dgm:prSet presAssocID="{91A06941-3172-44E0-8B34-867BA6B8371E}" presName="spacer" presStyleCnt="0"/>
      <dgm:spPr/>
    </dgm:pt>
    <dgm:pt modelId="{7EB5EFD5-6BE2-4D06-A650-8AE40CF77B4A}" type="pres">
      <dgm:prSet presAssocID="{B8F65845-87BD-4FFA-B2CD-1EB2A371266B}" presName="parentText" presStyleLbl="node1" presStyleIdx="2" presStyleCnt="3">
        <dgm:presLayoutVars>
          <dgm:chMax val="0"/>
          <dgm:bulletEnabled val="1"/>
        </dgm:presLayoutVars>
      </dgm:prSet>
      <dgm:spPr/>
    </dgm:pt>
  </dgm:ptLst>
  <dgm:cxnLst>
    <dgm:cxn modelId="{3A5BC532-E8B9-4523-925D-2F77153EFD5F}" type="presOf" srcId="{7870E288-1C93-4FE3-A4F9-C6B6C91DA514}" destId="{6927A9EB-8869-44B6-B4F8-8E16E55B30B4}" srcOrd="0" destOrd="0" presId="urn:microsoft.com/office/officeart/2005/8/layout/vList2"/>
    <dgm:cxn modelId="{4E727D36-6FF0-4154-B08A-B245667F7CE2}" type="presOf" srcId="{9A702EFE-DDA9-4C0C-94E1-CA471957BABC}" destId="{D33A1BAF-C59C-4A5D-89D3-684109AA22A2}" srcOrd="0" destOrd="0" presId="urn:microsoft.com/office/officeart/2005/8/layout/vList2"/>
    <dgm:cxn modelId="{80B8A038-869E-4FDC-80B3-ADB593B0EF11}" type="presOf" srcId="{0F0B4BB5-3357-4B81-88FE-70DC4E6B16D5}" destId="{99776182-C8A5-4C41-9673-A218860AF849}" srcOrd="0" destOrd="0" presId="urn:microsoft.com/office/officeart/2005/8/layout/vList2"/>
    <dgm:cxn modelId="{4FA374A4-8329-49CE-B705-3AF1D635F1FE}" srcId="{7870E288-1C93-4FE3-A4F9-C6B6C91DA514}" destId="{0F0B4BB5-3357-4B81-88FE-70DC4E6B16D5}" srcOrd="1" destOrd="0" parTransId="{C2705155-C3B3-44C9-98D8-0843A796CE9E}" sibTransId="{91A06941-3172-44E0-8B34-867BA6B8371E}"/>
    <dgm:cxn modelId="{8C47D1BF-9FC6-4A2A-8535-41606439D75D}" srcId="{7870E288-1C93-4FE3-A4F9-C6B6C91DA514}" destId="{B8F65845-87BD-4FFA-B2CD-1EB2A371266B}" srcOrd="2" destOrd="0" parTransId="{799EBA88-1CDA-4953-8129-2BBB51DF25A0}" sibTransId="{5D532213-5CD4-498E-A185-7411669D8E76}"/>
    <dgm:cxn modelId="{22FB4EDA-91AB-410C-A310-B108990F2BC2}" srcId="{7870E288-1C93-4FE3-A4F9-C6B6C91DA514}" destId="{9A702EFE-DDA9-4C0C-94E1-CA471957BABC}" srcOrd="0" destOrd="0" parTransId="{9041A8F0-7745-4556-9156-7F230560E412}" sibTransId="{881E20C4-AB7C-4406-8F24-0923754829BD}"/>
    <dgm:cxn modelId="{23408BE2-3D31-4219-9045-1037EC2EBDEA}" type="presOf" srcId="{B8F65845-87BD-4FFA-B2CD-1EB2A371266B}" destId="{7EB5EFD5-6BE2-4D06-A650-8AE40CF77B4A}" srcOrd="0" destOrd="0" presId="urn:microsoft.com/office/officeart/2005/8/layout/vList2"/>
    <dgm:cxn modelId="{1210CFA4-FB93-43E8-8B12-1F6BDDB45542}" type="presParOf" srcId="{6927A9EB-8869-44B6-B4F8-8E16E55B30B4}" destId="{D33A1BAF-C59C-4A5D-89D3-684109AA22A2}" srcOrd="0" destOrd="0" presId="urn:microsoft.com/office/officeart/2005/8/layout/vList2"/>
    <dgm:cxn modelId="{9B87D359-DE81-4FE8-921B-75FBF8EC1CD5}" type="presParOf" srcId="{6927A9EB-8869-44B6-B4F8-8E16E55B30B4}" destId="{89BD5A36-5FDC-4202-A7FD-537E8C15301B}" srcOrd="1" destOrd="0" presId="urn:microsoft.com/office/officeart/2005/8/layout/vList2"/>
    <dgm:cxn modelId="{845D7AB9-B76A-48C1-B70C-B66939D1E8E5}" type="presParOf" srcId="{6927A9EB-8869-44B6-B4F8-8E16E55B30B4}" destId="{99776182-C8A5-4C41-9673-A218860AF849}" srcOrd="2" destOrd="0" presId="urn:microsoft.com/office/officeart/2005/8/layout/vList2"/>
    <dgm:cxn modelId="{478944FC-CCD5-4E2C-B6A8-ACA0A2345D61}" type="presParOf" srcId="{6927A9EB-8869-44B6-B4F8-8E16E55B30B4}" destId="{2E3A1EA1-6EAC-47E0-9D78-E3B7F31D6B8B}" srcOrd="3" destOrd="0" presId="urn:microsoft.com/office/officeart/2005/8/layout/vList2"/>
    <dgm:cxn modelId="{3B122B6C-50BB-466A-B59D-0EC8C957F4CC}" type="presParOf" srcId="{6927A9EB-8869-44B6-B4F8-8E16E55B30B4}" destId="{7EB5EFD5-6BE2-4D06-A650-8AE40CF77B4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54A106-F4BB-4A49-88F0-53F7B2F2E477}">
      <dsp:nvSpPr>
        <dsp:cNvPr id="0" name=""/>
        <dsp:cNvSpPr/>
      </dsp:nvSpPr>
      <dsp:spPr>
        <a:xfrm>
          <a:off x="1753" y="1416987"/>
          <a:ext cx="1251648" cy="79479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A65A2DE-D47C-4F0B-BB65-9482021C6692}">
      <dsp:nvSpPr>
        <dsp:cNvPr id="0" name=""/>
        <dsp:cNvSpPr/>
      </dsp:nvSpPr>
      <dsp:spPr>
        <a:xfrm>
          <a:off x="140825" y="1549106"/>
          <a:ext cx="1251648" cy="794797"/>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1.  Meditation</a:t>
          </a:r>
        </a:p>
      </dsp:txBody>
      <dsp:txXfrm>
        <a:off x="164104" y="1572385"/>
        <a:ext cx="1205090" cy="748239"/>
      </dsp:txXfrm>
    </dsp:sp>
    <dsp:sp modelId="{01028E9F-8078-4171-B08D-B678DA04505A}">
      <dsp:nvSpPr>
        <dsp:cNvPr id="0" name=""/>
        <dsp:cNvSpPr/>
      </dsp:nvSpPr>
      <dsp:spPr>
        <a:xfrm>
          <a:off x="1531546" y="1416987"/>
          <a:ext cx="1251648" cy="79479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3694BED0-DA4D-425E-AF6B-6DE4CA7D0EB3}">
      <dsp:nvSpPr>
        <dsp:cNvPr id="0" name=""/>
        <dsp:cNvSpPr/>
      </dsp:nvSpPr>
      <dsp:spPr>
        <a:xfrm>
          <a:off x="1670618" y="1549106"/>
          <a:ext cx="1251648" cy="794797"/>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2.  Tools You Can Use Right Now</a:t>
          </a:r>
        </a:p>
      </dsp:txBody>
      <dsp:txXfrm>
        <a:off x="1693897" y="1572385"/>
        <a:ext cx="1205090" cy="748239"/>
      </dsp:txXfrm>
    </dsp:sp>
    <dsp:sp modelId="{E12FF04E-C482-49ED-860F-0E65C62D51BC}">
      <dsp:nvSpPr>
        <dsp:cNvPr id="0" name=""/>
        <dsp:cNvSpPr/>
      </dsp:nvSpPr>
      <dsp:spPr>
        <a:xfrm>
          <a:off x="3061339" y="1416987"/>
          <a:ext cx="1251648" cy="79479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5852E0C5-D057-4533-A1F0-D02EEE5628B8}">
      <dsp:nvSpPr>
        <dsp:cNvPr id="0" name=""/>
        <dsp:cNvSpPr/>
      </dsp:nvSpPr>
      <dsp:spPr>
        <a:xfrm>
          <a:off x="3200411" y="1549106"/>
          <a:ext cx="1251648" cy="794797"/>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3.  How are You Coping?</a:t>
          </a:r>
        </a:p>
      </dsp:txBody>
      <dsp:txXfrm>
        <a:off x="3223690" y="1572385"/>
        <a:ext cx="1205090" cy="748239"/>
      </dsp:txXfrm>
    </dsp:sp>
    <dsp:sp modelId="{7423C411-BB18-4552-B6C9-D9AD88035DE8}">
      <dsp:nvSpPr>
        <dsp:cNvPr id="0" name=""/>
        <dsp:cNvSpPr/>
      </dsp:nvSpPr>
      <dsp:spPr>
        <a:xfrm>
          <a:off x="4591132" y="1416987"/>
          <a:ext cx="1251648" cy="79479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7943D71A-3269-4AB1-B973-F45D05F69D3A}">
      <dsp:nvSpPr>
        <dsp:cNvPr id="0" name=""/>
        <dsp:cNvSpPr/>
      </dsp:nvSpPr>
      <dsp:spPr>
        <a:xfrm>
          <a:off x="4730204" y="1549106"/>
          <a:ext cx="1251648" cy="794797"/>
        </a:xfrm>
        <a:prstGeom prst="roundRect">
          <a:avLst>
            <a:gd name="adj" fmla="val 10000"/>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4.  Mindful Movements</a:t>
          </a:r>
        </a:p>
      </dsp:txBody>
      <dsp:txXfrm>
        <a:off x="4753483" y="1572385"/>
        <a:ext cx="1205090" cy="7482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9A4F97-48DF-4EAE-8A9F-DBBCDE301280}">
      <dsp:nvSpPr>
        <dsp:cNvPr id="0" name=""/>
        <dsp:cNvSpPr/>
      </dsp:nvSpPr>
      <dsp:spPr>
        <a:xfrm>
          <a:off x="0" y="471906"/>
          <a:ext cx="6797675" cy="1079325"/>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US" sz="4500" kern="1200"/>
            <a:t>Balancing Work &amp; Family</a:t>
          </a:r>
        </a:p>
      </dsp:txBody>
      <dsp:txXfrm>
        <a:off x="52688" y="524594"/>
        <a:ext cx="6692299" cy="973949"/>
      </dsp:txXfrm>
    </dsp:sp>
    <dsp:sp modelId="{090BED20-A7B5-4410-A65A-760DA7F5A85A}">
      <dsp:nvSpPr>
        <dsp:cNvPr id="0" name=""/>
        <dsp:cNvSpPr/>
      </dsp:nvSpPr>
      <dsp:spPr>
        <a:xfrm>
          <a:off x="0" y="1680831"/>
          <a:ext cx="6797675" cy="1079325"/>
        </a:xfrm>
        <a:prstGeom prst="roundRect">
          <a:avLst/>
        </a:prstGeom>
        <a:solidFill>
          <a:schemeClr val="accent5">
            <a:hueOff val="516364"/>
            <a:satOff val="2103"/>
            <a:lumOff val="-45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US" sz="4500" kern="1200"/>
            <a:t>Loss of Safety</a:t>
          </a:r>
        </a:p>
      </dsp:txBody>
      <dsp:txXfrm>
        <a:off x="52688" y="1733519"/>
        <a:ext cx="6692299" cy="973949"/>
      </dsp:txXfrm>
    </dsp:sp>
    <dsp:sp modelId="{2517F639-AE8D-425E-9A2B-56ABC11CB744}">
      <dsp:nvSpPr>
        <dsp:cNvPr id="0" name=""/>
        <dsp:cNvSpPr/>
      </dsp:nvSpPr>
      <dsp:spPr>
        <a:xfrm>
          <a:off x="0" y="2889756"/>
          <a:ext cx="6797675" cy="1079325"/>
        </a:xfrm>
        <a:prstGeom prst="roundRect">
          <a:avLst/>
        </a:prstGeom>
        <a:solidFill>
          <a:schemeClr val="accent5">
            <a:hueOff val="1032727"/>
            <a:satOff val="4206"/>
            <a:lumOff val="-91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US" sz="4500" kern="1200"/>
            <a:t>Loss of Security</a:t>
          </a:r>
        </a:p>
      </dsp:txBody>
      <dsp:txXfrm>
        <a:off x="52688" y="2942444"/>
        <a:ext cx="6692299" cy="973949"/>
      </dsp:txXfrm>
    </dsp:sp>
    <dsp:sp modelId="{61C09589-8171-4F7E-9FC4-5337AE50D6B4}">
      <dsp:nvSpPr>
        <dsp:cNvPr id="0" name=""/>
        <dsp:cNvSpPr/>
      </dsp:nvSpPr>
      <dsp:spPr>
        <a:xfrm>
          <a:off x="0" y="4098681"/>
          <a:ext cx="6797675" cy="1079325"/>
        </a:xfrm>
        <a:prstGeom prst="roundRect">
          <a:avLst/>
        </a:prstGeom>
        <a:solidFill>
          <a:schemeClr val="accent5">
            <a:hueOff val="1549091"/>
            <a:satOff val="6309"/>
            <a:lumOff val="-137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US" sz="4500" kern="1200"/>
            <a:t>Fear of Unknown</a:t>
          </a:r>
        </a:p>
      </dsp:txBody>
      <dsp:txXfrm>
        <a:off x="52688" y="4151369"/>
        <a:ext cx="6692299" cy="9739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13C19-76B7-402E-8214-31BB13E74B9A}">
      <dsp:nvSpPr>
        <dsp:cNvPr id="0" name=""/>
        <dsp:cNvSpPr/>
      </dsp:nvSpPr>
      <dsp:spPr>
        <a:xfrm>
          <a:off x="377190" y="3160"/>
          <a:ext cx="2907506" cy="174450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Appreciation of Life</a:t>
          </a:r>
        </a:p>
      </dsp:txBody>
      <dsp:txXfrm>
        <a:off x="377190" y="3160"/>
        <a:ext cx="2907506" cy="1744503"/>
      </dsp:txXfrm>
    </dsp:sp>
    <dsp:sp modelId="{E5ED7B9B-267F-47A6-8A9E-0D04E922077C}">
      <dsp:nvSpPr>
        <dsp:cNvPr id="0" name=""/>
        <dsp:cNvSpPr/>
      </dsp:nvSpPr>
      <dsp:spPr>
        <a:xfrm>
          <a:off x="3575446" y="3160"/>
          <a:ext cx="2907506" cy="1744503"/>
        </a:xfrm>
        <a:prstGeom prst="rect">
          <a:avLst/>
        </a:prstGeom>
        <a:solidFill>
          <a:schemeClr val="accent2">
            <a:hueOff val="374202"/>
            <a:satOff val="-2297"/>
            <a:lumOff val="-53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Changed Priorities</a:t>
          </a:r>
        </a:p>
      </dsp:txBody>
      <dsp:txXfrm>
        <a:off x="3575446" y="3160"/>
        <a:ext cx="2907506" cy="1744503"/>
      </dsp:txXfrm>
    </dsp:sp>
    <dsp:sp modelId="{39CDBE82-DE84-4F33-9CF0-B37B4EF2783F}">
      <dsp:nvSpPr>
        <dsp:cNvPr id="0" name=""/>
        <dsp:cNvSpPr/>
      </dsp:nvSpPr>
      <dsp:spPr>
        <a:xfrm>
          <a:off x="6773703" y="3160"/>
          <a:ext cx="2907506" cy="1744503"/>
        </a:xfrm>
        <a:prstGeom prst="rect">
          <a:avLst/>
        </a:prstGeom>
        <a:solidFill>
          <a:schemeClr val="accent2">
            <a:hueOff val="748404"/>
            <a:satOff val="-4593"/>
            <a:lumOff val="-107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Intimate Relationships</a:t>
          </a:r>
        </a:p>
      </dsp:txBody>
      <dsp:txXfrm>
        <a:off x="6773703" y="3160"/>
        <a:ext cx="2907506" cy="1744503"/>
      </dsp:txXfrm>
    </dsp:sp>
    <dsp:sp modelId="{B844D5F3-F45C-4F7F-A48D-7EA0CC8FB9B9}">
      <dsp:nvSpPr>
        <dsp:cNvPr id="0" name=""/>
        <dsp:cNvSpPr/>
      </dsp:nvSpPr>
      <dsp:spPr>
        <a:xfrm>
          <a:off x="1976318" y="2038415"/>
          <a:ext cx="2907506" cy="1744503"/>
        </a:xfrm>
        <a:prstGeom prst="rect">
          <a:avLst/>
        </a:prstGeom>
        <a:solidFill>
          <a:schemeClr val="accent2">
            <a:hueOff val="1122606"/>
            <a:satOff val="-6890"/>
            <a:lumOff val="-161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Strength</a:t>
          </a:r>
        </a:p>
      </dsp:txBody>
      <dsp:txXfrm>
        <a:off x="1976318" y="2038415"/>
        <a:ext cx="2907506" cy="1744503"/>
      </dsp:txXfrm>
    </dsp:sp>
    <dsp:sp modelId="{28CAFF58-BBB4-4614-B6B3-5B1E49DF9101}">
      <dsp:nvSpPr>
        <dsp:cNvPr id="0" name=""/>
        <dsp:cNvSpPr/>
      </dsp:nvSpPr>
      <dsp:spPr>
        <a:xfrm>
          <a:off x="5174575" y="2038415"/>
          <a:ext cx="2907506" cy="1744503"/>
        </a:xfrm>
        <a:prstGeom prst="rect">
          <a:avLst/>
        </a:prstGeom>
        <a:solidFill>
          <a:schemeClr val="accent2">
            <a:hueOff val="1496808"/>
            <a:satOff val="-9187"/>
            <a:lumOff val="-215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t>New Possibilities </a:t>
          </a:r>
        </a:p>
      </dsp:txBody>
      <dsp:txXfrm>
        <a:off x="5174575" y="2038415"/>
        <a:ext cx="2907506" cy="17445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E45CA4-E24B-4269-B7D4-92D1DED33DFE}">
      <dsp:nvSpPr>
        <dsp:cNvPr id="0" name=""/>
        <dsp:cNvSpPr/>
      </dsp:nvSpPr>
      <dsp:spPr>
        <a:xfrm>
          <a:off x="0" y="3410021"/>
          <a:ext cx="6797675" cy="223734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kern="1200" dirty="0"/>
            <a:t>These Actions Bring Your Brain Chemistry into Balance.</a:t>
          </a:r>
        </a:p>
      </dsp:txBody>
      <dsp:txXfrm>
        <a:off x="0" y="3410021"/>
        <a:ext cx="6797675" cy="2237343"/>
      </dsp:txXfrm>
    </dsp:sp>
    <dsp:sp modelId="{FBDF26DD-20F1-405D-B7B7-C40178F6DB51}">
      <dsp:nvSpPr>
        <dsp:cNvPr id="0" name=""/>
        <dsp:cNvSpPr/>
      </dsp:nvSpPr>
      <dsp:spPr>
        <a:xfrm rot="10800000">
          <a:off x="0" y="2547"/>
          <a:ext cx="6797675" cy="3441033"/>
        </a:xfrm>
        <a:prstGeom prst="upArrowCallout">
          <a:avLst/>
        </a:prstGeom>
        <a:solidFill>
          <a:schemeClr val="accent2">
            <a:hueOff val="1496808"/>
            <a:satOff val="-9187"/>
            <a:lumOff val="-215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kern="1200" dirty="0"/>
            <a:t>Self-Care is Consistent Use of Practices (“taking actions”) That Reduce Cortisol and/or Adrenaline and Increase Serotonin and/or Dopamine. </a:t>
          </a:r>
        </a:p>
      </dsp:txBody>
      <dsp:txXfrm rot="10800000">
        <a:off x="0" y="2547"/>
        <a:ext cx="6797675" cy="2235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6BFA8-B59D-405D-B8B5-E99DA2A51126}">
      <dsp:nvSpPr>
        <dsp:cNvPr id="0" name=""/>
        <dsp:cNvSpPr/>
      </dsp:nvSpPr>
      <dsp:spPr>
        <a:xfrm>
          <a:off x="0" y="2007"/>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99FDB9-E7D5-453F-929F-D133E338F132}">
      <dsp:nvSpPr>
        <dsp:cNvPr id="0" name=""/>
        <dsp:cNvSpPr/>
      </dsp:nvSpPr>
      <dsp:spPr>
        <a:xfrm>
          <a:off x="0" y="2007"/>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u="sng" kern="1200" dirty="0">
              <a:highlight>
                <a:srgbClr val="FFFF00"/>
              </a:highlight>
            </a:rPr>
            <a:t>National Disaster Distress Helpline</a:t>
          </a:r>
        </a:p>
      </dsp:txBody>
      <dsp:txXfrm>
        <a:off x="0" y="2007"/>
        <a:ext cx="10345738" cy="684626"/>
      </dsp:txXfrm>
    </dsp:sp>
    <dsp:sp modelId="{79BB6CA8-A767-4EBF-992A-9A01C099F44E}">
      <dsp:nvSpPr>
        <dsp:cNvPr id="0" name=""/>
        <dsp:cNvSpPr/>
      </dsp:nvSpPr>
      <dsp:spPr>
        <a:xfrm>
          <a:off x="0" y="686634"/>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6C7B7A-81CE-4465-890B-EC3DEDD77645}">
      <dsp:nvSpPr>
        <dsp:cNvPr id="0" name=""/>
        <dsp:cNvSpPr/>
      </dsp:nvSpPr>
      <dsp:spPr>
        <a:xfrm>
          <a:off x="0" y="686634"/>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Available to anyone experiencing emotional distress related to COVID-19.</a:t>
          </a:r>
        </a:p>
      </dsp:txBody>
      <dsp:txXfrm>
        <a:off x="0" y="686634"/>
        <a:ext cx="10345738" cy="684626"/>
      </dsp:txXfrm>
    </dsp:sp>
    <dsp:sp modelId="{F0A14D9F-C543-46CD-A6E5-7FC0B510D6FA}">
      <dsp:nvSpPr>
        <dsp:cNvPr id="0" name=""/>
        <dsp:cNvSpPr/>
      </dsp:nvSpPr>
      <dsp:spPr>
        <a:xfrm>
          <a:off x="0" y="1371260"/>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984381-385F-461D-9D92-991F2F895A57}">
      <dsp:nvSpPr>
        <dsp:cNvPr id="0" name=""/>
        <dsp:cNvSpPr/>
      </dsp:nvSpPr>
      <dsp:spPr>
        <a:xfrm>
          <a:off x="0" y="1371260"/>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t>1-800-985-5990</a:t>
          </a:r>
        </a:p>
      </dsp:txBody>
      <dsp:txXfrm>
        <a:off x="0" y="1371260"/>
        <a:ext cx="10345738" cy="684626"/>
      </dsp:txXfrm>
    </dsp:sp>
    <dsp:sp modelId="{0DC9AB03-01EF-4B78-888D-DC222B5873DC}">
      <dsp:nvSpPr>
        <dsp:cNvPr id="0" name=""/>
        <dsp:cNvSpPr/>
      </dsp:nvSpPr>
      <dsp:spPr>
        <a:xfrm>
          <a:off x="0" y="2055887"/>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274C5C-EB58-445B-B6A9-B28EC94BE3E4}">
      <dsp:nvSpPr>
        <dsp:cNvPr id="0" name=""/>
        <dsp:cNvSpPr/>
      </dsp:nvSpPr>
      <dsp:spPr>
        <a:xfrm>
          <a:off x="0" y="2055887"/>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Or Text TALKWITHUS  </a:t>
          </a:r>
          <a:r>
            <a:rPr lang="en-US" sz="2400" b="1" kern="1200" dirty="0"/>
            <a:t>66746</a:t>
          </a:r>
        </a:p>
      </dsp:txBody>
      <dsp:txXfrm>
        <a:off x="0" y="2055887"/>
        <a:ext cx="10345738" cy="684626"/>
      </dsp:txXfrm>
    </dsp:sp>
    <dsp:sp modelId="{1A6E823F-16AF-4432-B1A7-BC8F4236B496}">
      <dsp:nvSpPr>
        <dsp:cNvPr id="0" name=""/>
        <dsp:cNvSpPr/>
      </dsp:nvSpPr>
      <dsp:spPr>
        <a:xfrm>
          <a:off x="0" y="2740514"/>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330666-A52B-4DEF-9D6B-588CDE41DC2D}">
      <dsp:nvSpPr>
        <dsp:cNvPr id="0" name=""/>
        <dsp:cNvSpPr/>
      </dsp:nvSpPr>
      <dsp:spPr>
        <a:xfrm>
          <a:off x="0" y="2740514"/>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u="sng" kern="1200" dirty="0">
              <a:highlight>
                <a:srgbClr val="FFFF00"/>
              </a:highlight>
            </a:rPr>
            <a:t>Crisis Text Line</a:t>
          </a:r>
          <a:r>
            <a:rPr lang="en-US" sz="2400" kern="1200" dirty="0"/>
            <a:t>:  Text STRENGTH to </a:t>
          </a:r>
          <a:r>
            <a:rPr lang="en-US" sz="2400" b="1" kern="1200" dirty="0"/>
            <a:t>741741</a:t>
          </a:r>
        </a:p>
      </dsp:txBody>
      <dsp:txXfrm>
        <a:off x="0" y="2740514"/>
        <a:ext cx="10345738" cy="684626"/>
      </dsp:txXfrm>
    </dsp:sp>
    <dsp:sp modelId="{5DD74AD6-E124-4377-B578-7B1771E24FFC}">
      <dsp:nvSpPr>
        <dsp:cNvPr id="0" name=""/>
        <dsp:cNvSpPr/>
      </dsp:nvSpPr>
      <dsp:spPr>
        <a:xfrm>
          <a:off x="0" y="3425140"/>
          <a:ext cx="10345738" cy="0"/>
        </a:xfrm>
        <a:prstGeom prst="line">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AB7D2E-A95C-428B-B125-747DF5588CAD}">
      <dsp:nvSpPr>
        <dsp:cNvPr id="0" name=""/>
        <dsp:cNvSpPr/>
      </dsp:nvSpPr>
      <dsp:spPr>
        <a:xfrm>
          <a:off x="0" y="3425140"/>
          <a:ext cx="10345738" cy="6846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Crisistextline.org</a:t>
          </a:r>
        </a:p>
      </dsp:txBody>
      <dsp:txXfrm>
        <a:off x="0" y="3425140"/>
        <a:ext cx="10345738" cy="6846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B6DBAE-6EC8-4289-888D-E92C8E8C7F8E}">
      <dsp:nvSpPr>
        <dsp:cNvPr id="0" name=""/>
        <dsp:cNvSpPr/>
      </dsp:nvSpPr>
      <dsp:spPr>
        <a:xfrm>
          <a:off x="1063980" y="719741"/>
          <a:ext cx="1274535" cy="127453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1633338-B851-48FC-8C35-139DC4951B5F}">
      <dsp:nvSpPr>
        <dsp:cNvPr id="0" name=""/>
        <dsp:cNvSpPr/>
      </dsp:nvSpPr>
      <dsp:spPr>
        <a:xfrm>
          <a:off x="285097" y="2346338"/>
          <a:ext cx="28323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600" kern="1200"/>
            <a:t>Journaling Does Make You Stronger</a:t>
          </a:r>
        </a:p>
      </dsp:txBody>
      <dsp:txXfrm>
        <a:off x="285097" y="2346338"/>
        <a:ext cx="2832300" cy="720000"/>
      </dsp:txXfrm>
    </dsp:sp>
    <dsp:sp modelId="{D2352AC6-C682-4567-A856-074DC825EB3E}">
      <dsp:nvSpPr>
        <dsp:cNvPr id="0" name=""/>
        <dsp:cNvSpPr/>
      </dsp:nvSpPr>
      <dsp:spPr>
        <a:xfrm>
          <a:off x="4391932" y="719741"/>
          <a:ext cx="1274535" cy="127453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F45B2A3-37C8-43BE-BF9E-54DA3154126C}">
      <dsp:nvSpPr>
        <dsp:cNvPr id="0" name=""/>
        <dsp:cNvSpPr/>
      </dsp:nvSpPr>
      <dsp:spPr>
        <a:xfrm>
          <a:off x="3613050" y="2346338"/>
          <a:ext cx="28323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600" kern="1200"/>
            <a:t>Reflection = Wisdom</a:t>
          </a:r>
        </a:p>
      </dsp:txBody>
      <dsp:txXfrm>
        <a:off x="3613050" y="2346338"/>
        <a:ext cx="2832300" cy="720000"/>
      </dsp:txXfrm>
    </dsp:sp>
    <dsp:sp modelId="{D282E6AD-D310-4E4B-8258-4F1616FC01EF}">
      <dsp:nvSpPr>
        <dsp:cNvPr id="0" name=""/>
        <dsp:cNvSpPr/>
      </dsp:nvSpPr>
      <dsp:spPr>
        <a:xfrm>
          <a:off x="7719885" y="719741"/>
          <a:ext cx="1274535" cy="127453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B5AF9FA-38E4-4057-BEB2-C377C691D237}">
      <dsp:nvSpPr>
        <dsp:cNvPr id="0" name=""/>
        <dsp:cNvSpPr/>
      </dsp:nvSpPr>
      <dsp:spPr>
        <a:xfrm>
          <a:off x="6941002" y="2346338"/>
          <a:ext cx="28323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600" kern="1200"/>
            <a:t>Changes the Brain</a:t>
          </a:r>
        </a:p>
      </dsp:txBody>
      <dsp:txXfrm>
        <a:off x="6941002" y="2346338"/>
        <a:ext cx="2832300" cy="720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3A1BAF-C59C-4A5D-89D3-684109AA22A2}">
      <dsp:nvSpPr>
        <dsp:cNvPr id="0" name=""/>
        <dsp:cNvSpPr/>
      </dsp:nvSpPr>
      <dsp:spPr>
        <a:xfrm>
          <a:off x="0" y="760805"/>
          <a:ext cx="6797675" cy="131274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1.  What Are Some Things You Are </a:t>
          </a:r>
          <a:r>
            <a:rPr lang="en-US" sz="3300" b="1" kern="1200"/>
            <a:t>Grateful</a:t>
          </a:r>
          <a:r>
            <a:rPr lang="en-US" sz="3300" kern="1200"/>
            <a:t> for Today?</a:t>
          </a:r>
        </a:p>
      </dsp:txBody>
      <dsp:txXfrm>
        <a:off x="64083" y="824888"/>
        <a:ext cx="6669509" cy="1184574"/>
      </dsp:txXfrm>
    </dsp:sp>
    <dsp:sp modelId="{99776182-C8A5-4C41-9673-A218860AF849}">
      <dsp:nvSpPr>
        <dsp:cNvPr id="0" name=""/>
        <dsp:cNvSpPr/>
      </dsp:nvSpPr>
      <dsp:spPr>
        <a:xfrm>
          <a:off x="0" y="2168586"/>
          <a:ext cx="6797675" cy="1312740"/>
        </a:xfrm>
        <a:prstGeom prst="roundRect">
          <a:avLst/>
        </a:prstGeom>
        <a:solidFill>
          <a:schemeClr val="accent2">
            <a:hueOff val="748404"/>
            <a:satOff val="-4593"/>
            <a:lumOff val="-107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2.  What Are Some Things You Are </a:t>
          </a:r>
          <a:r>
            <a:rPr lang="en-US" sz="3300" b="1" kern="1200"/>
            <a:t>Proud</a:t>
          </a:r>
          <a:r>
            <a:rPr lang="en-US" sz="3300" kern="1200"/>
            <a:t> of Today?</a:t>
          </a:r>
        </a:p>
      </dsp:txBody>
      <dsp:txXfrm>
        <a:off x="64083" y="2232669"/>
        <a:ext cx="6669509" cy="1184574"/>
      </dsp:txXfrm>
    </dsp:sp>
    <dsp:sp modelId="{7EB5EFD5-6BE2-4D06-A650-8AE40CF77B4A}">
      <dsp:nvSpPr>
        <dsp:cNvPr id="0" name=""/>
        <dsp:cNvSpPr/>
      </dsp:nvSpPr>
      <dsp:spPr>
        <a:xfrm>
          <a:off x="0" y="3576366"/>
          <a:ext cx="6797675" cy="1312740"/>
        </a:xfrm>
        <a:prstGeom prst="roundRect">
          <a:avLst/>
        </a:prstGeom>
        <a:solidFill>
          <a:schemeClr val="accent2">
            <a:hueOff val="1496808"/>
            <a:satOff val="-9187"/>
            <a:lumOff val="-215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3.  What are Some Things You Are </a:t>
          </a:r>
          <a:r>
            <a:rPr lang="en-US" sz="3300" b="1" kern="1200"/>
            <a:t>Compassionate</a:t>
          </a:r>
          <a:r>
            <a:rPr lang="en-US" sz="3300" kern="1200"/>
            <a:t> About Today?</a:t>
          </a:r>
        </a:p>
      </dsp:txBody>
      <dsp:txXfrm>
        <a:off x="64083" y="3640449"/>
        <a:ext cx="6669509" cy="118457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9AFA17-B803-4587-A447-A311FB5FA339}" type="datetimeFigureOut">
              <a:rPr lang="en-US" smtClean="0"/>
              <a:t>9/21/2020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AC97F-F709-4E1C-9E63-3B22BE28ACD1}" type="slidenum">
              <a:rPr lang="en-US" smtClean="0"/>
              <a:t>‹#›</a:t>
            </a:fld>
            <a:endParaRPr lang="en-US"/>
          </a:p>
        </p:txBody>
      </p:sp>
    </p:spTree>
    <p:extLst>
      <p:ext uri="{BB962C8B-B14F-4D97-AF65-F5344CB8AC3E}">
        <p14:creationId xmlns:p14="http://schemas.microsoft.com/office/powerpoint/2010/main" val="1266874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be doing some of the tools today and You will need something to write with and a piece of paper</a:t>
            </a:r>
          </a:p>
        </p:txBody>
      </p:sp>
      <p:sp>
        <p:nvSpPr>
          <p:cNvPr id="4" name="Slide Number Placeholder 3"/>
          <p:cNvSpPr>
            <a:spLocks noGrp="1"/>
          </p:cNvSpPr>
          <p:nvPr>
            <p:ph type="sldNum" sz="quarter" idx="5"/>
          </p:nvPr>
        </p:nvSpPr>
        <p:spPr/>
        <p:txBody>
          <a:bodyPr/>
          <a:lstStyle/>
          <a:p>
            <a:fld id="{E78AC97F-F709-4E1C-9E63-3B22BE28ACD1}" type="slidenum">
              <a:rPr lang="en-US" smtClean="0"/>
              <a:t>4</a:t>
            </a:fld>
            <a:endParaRPr lang="en-US"/>
          </a:p>
        </p:txBody>
      </p:sp>
    </p:spTree>
    <p:extLst>
      <p:ext uri="{BB962C8B-B14F-4D97-AF65-F5344CB8AC3E}">
        <p14:creationId xmlns:p14="http://schemas.microsoft.com/office/powerpoint/2010/main" val="1670556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Journal goes beyond the gratitude journal</a:t>
            </a:r>
          </a:p>
          <a:p>
            <a:r>
              <a:rPr lang="en-US" dirty="0"/>
              <a:t>Writing it down is important –brain processes a more deeply reflection</a:t>
            </a:r>
          </a:p>
          <a:p>
            <a:r>
              <a:rPr lang="en-US" dirty="0"/>
              <a:t>Could do this weekly but during quarantine try to do this daily</a:t>
            </a:r>
          </a:p>
          <a:p>
            <a:r>
              <a:rPr lang="en-US" dirty="0"/>
              <a:t>Boosts brain chemicals - dopamine</a:t>
            </a:r>
          </a:p>
        </p:txBody>
      </p:sp>
      <p:sp>
        <p:nvSpPr>
          <p:cNvPr id="4" name="Slide Number Placeholder 3"/>
          <p:cNvSpPr>
            <a:spLocks noGrp="1"/>
          </p:cNvSpPr>
          <p:nvPr>
            <p:ph type="sldNum" sz="quarter" idx="5"/>
          </p:nvPr>
        </p:nvSpPr>
        <p:spPr/>
        <p:txBody>
          <a:bodyPr/>
          <a:lstStyle/>
          <a:p>
            <a:fld id="{E78AC97F-F709-4E1C-9E63-3B22BE28ACD1}" type="slidenum">
              <a:rPr lang="en-US" smtClean="0"/>
              <a:t>25</a:t>
            </a:fld>
            <a:endParaRPr lang="en-US"/>
          </a:p>
        </p:txBody>
      </p:sp>
    </p:spTree>
    <p:extLst>
      <p:ext uri="{BB962C8B-B14F-4D97-AF65-F5344CB8AC3E}">
        <p14:creationId xmlns:p14="http://schemas.microsoft.com/office/powerpoint/2010/main" val="4197634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60 seconds for each question to complete write down right now. You are writing this for yourself. </a:t>
            </a:r>
          </a:p>
          <a:p>
            <a:r>
              <a:rPr lang="en-US" dirty="0"/>
              <a:t>Grateful for food, shelter, job, insurance, health</a:t>
            </a:r>
          </a:p>
          <a:p>
            <a:r>
              <a:rPr lang="en-US" dirty="0"/>
              <a:t>Proud of – what you  have done, family has done, work</a:t>
            </a:r>
          </a:p>
          <a:p>
            <a:r>
              <a:rPr lang="en-US" dirty="0"/>
              <a:t>Compassionate about – ignited your compassion – people, stories, etc.</a:t>
            </a:r>
          </a:p>
        </p:txBody>
      </p:sp>
      <p:sp>
        <p:nvSpPr>
          <p:cNvPr id="4" name="Slide Number Placeholder 3"/>
          <p:cNvSpPr>
            <a:spLocks noGrp="1"/>
          </p:cNvSpPr>
          <p:nvPr>
            <p:ph type="sldNum" sz="quarter" idx="5"/>
          </p:nvPr>
        </p:nvSpPr>
        <p:spPr/>
        <p:txBody>
          <a:bodyPr/>
          <a:lstStyle/>
          <a:p>
            <a:fld id="{E78AC97F-F709-4E1C-9E63-3B22BE28ACD1}" type="slidenum">
              <a:rPr lang="en-US" smtClean="0"/>
              <a:t>26</a:t>
            </a:fld>
            <a:endParaRPr lang="en-US"/>
          </a:p>
        </p:txBody>
      </p:sp>
    </p:spTree>
    <p:extLst>
      <p:ext uri="{BB962C8B-B14F-4D97-AF65-F5344CB8AC3E}">
        <p14:creationId xmlns:p14="http://schemas.microsoft.com/office/powerpoint/2010/main" val="459983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Big Mindshift – call it a GET TO list </a:t>
            </a:r>
          </a:p>
          <a:p>
            <a:r>
              <a:rPr lang="en-US" dirty="0"/>
              <a:t>I am grateful and lucky to have a job that serves others, I have food, shelter, family. This exercise reminds us that we are fortunate to be in this position as many others do not have what we have. What we take for granted many millions are praying for today.</a:t>
            </a:r>
          </a:p>
          <a:p>
            <a:r>
              <a:rPr lang="en-US" dirty="0"/>
              <a:t>Under stress we get tunnel vision and focus on the negative and don’t see the good anymore</a:t>
            </a:r>
          </a:p>
        </p:txBody>
      </p:sp>
      <p:sp>
        <p:nvSpPr>
          <p:cNvPr id="4" name="Slide Number Placeholder 3"/>
          <p:cNvSpPr>
            <a:spLocks noGrp="1"/>
          </p:cNvSpPr>
          <p:nvPr>
            <p:ph type="sldNum" sz="quarter" idx="5"/>
          </p:nvPr>
        </p:nvSpPr>
        <p:spPr/>
        <p:txBody>
          <a:bodyPr/>
          <a:lstStyle/>
          <a:p>
            <a:fld id="{E78AC97F-F709-4E1C-9E63-3B22BE28ACD1}" type="slidenum">
              <a:rPr lang="en-US" smtClean="0"/>
              <a:t>28</a:t>
            </a:fld>
            <a:endParaRPr lang="en-US"/>
          </a:p>
        </p:txBody>
      </p:sp>
    </p:spTree>
    <p:extLst>
      <p:ext uri="{BB962C8B-B14F-4D97-AF65-F5344CB8AC3E}">
        <p14:creationId xmlns:p14="http://schemas.microsoft.com/office/powerpoint/2010/main" val="738046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you learning about yourself?</a:t>
            </a:r>
          </a:p>
          <a:p>
            <a:r>
              <a:rPr lang="en-US" dirty="0"/>
              <a:t>Put in chat.</a:t>
            </a:r>
          </a:p>
        </p:txBody>
      </p:sp>
      <p:sp>
        <p:nvSpPr>
          <p:cNvPr id="4" name="Slide Number Placeholder 3"/>
          <p:cNvSpPr>
            <a:spLocks noGrp="1"/>
          </p:cNvSpPr>
          <p:nvPr>
            <p:ph type="sldNum" sz="quarter" idx="5"/>
          </p:nvPr>
        </p:nvSpPr>
        <p:spPr/>
        <p:txBody>
          <a:bodyPr/>
          <a:lstStyle/>
          <a:p>
            <a:fld id="{E78AC97F-F709-4E1C-9E63-3B22BE28ACD1}" type="slidenum">
              <a:rPr lang="en-US" smtClean="0"/>
              <a:t>29</a:t>
            </a:fld>
            <a:endParaRPr lang="en-US"/>
          </a:p>
        </p:txBody>
      </p:sp>
    </p:spTree>
    <p:extLst>
      <p:ext uri="{BB962C8B-B14F-4D97-AF65-F5344CB8AC3E}">
        <p14:creationId xmlns:p14="http://schemas.microsoft.com/office/powerpoint/2010/main" val="3317477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78AC97F-F709-4E1C-9E63-3B22BE28ACD1}" type="slidenum">
              <a:rPr lang="en-US" smtClean="0"/>
              <a:t>6</a:t>
            </a:fld>
            <a:endParaRPr lang="en-US"/>
          </a:p>
        </p:txBody>
      </p:sp>
    </p:spTree>
    <p:extLst>
      <p:ext uri="{BB962C8B-B14F-4D97-AF65-F5344CB8AC3E}">
        <p14:creationId xmlns:p14="http://schemas.microsoft.com/office/powerpoint/2010/main" val="3494080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in chat box what did that feel like to breathe together?  A sense of a community of us meditating together</a:t>
            </a:r>
          </a:p>
          <a:p>
            <a:r>
              <a:rPr lang="en-US" dirty="0"/>
              <a:t>How do you feel after the meditation?</a:t>
            </a:r>
          </a:p>
        </p:txBody>
      </p:sp>
      <p:sp>
        <p:nvSpPr>
          <p:cNvPr id="4" name="Slide Number Placeholder 3"/>
          <p:cNvSpPr>
            <a:spLocks noGrp="1"/>
          </p:cNvSpPr>
          <p:nvPr>
            <p:ph type="sldNum" sz="quarter" idx="5"/>
          </p:nvPr>
        </p:nvSpPr>
        <p:spPr/>
        <p:txBody>
          <a:bodyPr/>
          <a:lstStyle/>
          <a:p>
            <a:fld id="{E78AC97F-F709-4E1C-9E63-3B22BE28ACD1}" type="slidenum">
              <a:rPr lang="en-US" smtClean="0"/>
              <a:t>7</a:t>
            </a:fld>
            <a:endParaRPr lang="en-US"/>
          </a:p>
        </p:txBody>
      </p:sp>
    </p:spTree>
    <p:extLst>
      <p:ext uri="{BB962C8B-B14F-4D97-AF65-F5344CB8AC3E}">
        <p14:creationId xmlns:p14="http://schemas.microsoft.com/office/powerpoint/2010/main" val="2345739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the pandemic is teaching us about what really matters?</a:t>
            </a:r>
          </a:p>
          <a:p>
            <a:r>
              <a:rPr lang="en-US" dirty="0"/>
              <a:t>Govt wants us to get out there and spend money but what do we want?</a:t>
            </a:r>
          </a:p>
        </p:txBody>
      </p:sp>
      <p:sp>
        <p:nvSpPr>
          <p:cNvPr id="4" name="Slide Number Placeholder 3"/>
          <p:cNvSpPr>
            <a:spLocks noGrp="1"/>
          </p:cNvSpPr>
          <p:nvPr>
            <p:ph type="sldNum" sz="quarter" idx="5"/>
          </p:nvPr>
        </p:nvSpPr>
        <p:spPr/>
        <p:txBody>
          <a:bodyPr/>
          <a:lstStyle/>
          <a:p>
            <a:fld id="{E78AC97F-F709-4E1C-9E63-3B22BE28ACD1}" type="slidenum">
              <a:rPr lang="en-US" smtClean="0"/>
              <a:t>8</a:t>
            </a:fld>
            <a:endParaRPr lang="en-US"/>
          </a:p>
        </p:txBody>
      </p:sp>
    </p:spTree>
    <p:extLst>
      <p:ext uri="{BB962C8B-B14F-4D97-AF65-F5344CB8AC3E}">
        <p14:creationId xmlns:p14="http://schemas.microsoft.com/office/powerpoint/2010/main" val="3073184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lot has been discussed about health hygiene – wash your hands, don’t touch your face but there has not been a lot about what is good mental health hygiene</a:t>
            </a:r>
          </a:p>
          <a:p>
            <a:r>
              <a:rPr lang="en-US" dirty="0"/>
              <a:t>Identity taken away</a:t>
            </a:r>
          </a:p>
          <a:p>
            <a:r>
              <a:rPr lang="en-US" dirty="0"/>
              <a:t>We have nothing to compare this situation to – which causes fear</a:t>
            </a:r>
          </a:p>
          <a:p>
            <a:r>
              <a:rPr lang="en-US" dirty="0"/>
              <a:t>After 911 first responders did not have appropriate MH care. 1-5% of all New Yorkers suffered from PTSD after 911. Lot of MH issues will come during and after pandemic.</a:t>
            </a:r>
          </a:p>
          <a:p>
            <a:r>
              <a:rPr lang="en-US" dirty="0"/>
              <a:t>Psychologist from Orlando said at first his clients were concerned about their health and catching the virus but now they are talking about isolation, boredom and financial concerns.  They are also struggling with not having accurate information and mixed messages.</a:t>
            </a:r>
          </a:p>
          <a:p>
            <a:endParaRPr lang="en-US" dirty="0"/>
          </a:p>
        </p:txBody>
      </p:sp>
      <p:sp>
        <p:nvSpPr>
          <p:cNvPr id="4" name="Slide Number Placeholder 3"/>
          <p:cNvSpPr>
            <a:spLocks noGrp="1"/>
          </p:cNvSpPr>
          <p:nvPr>
            <p:ph type="sldNum" sz="quarter" idx="5"/>
          </p:nvPr>
        </p:nvSpPr>
        <p:spPr/>
        <p:txBody>
          <a:bodyPr/>
          <a:lstStyle/>
          <a:p>
            <a:fld id="{E78AC97F-F709-4E1C-9E63-3B22BE28ACD1}" type="slidenum">
              <a:rPr lang="en-US" smtClean="0"/>
              <a:t>9</a:t>
            </a:fld>
            <a:endParaRPr lang="en-US"/>
          </a:p>
        </p:txBody>
      </p:sp>
    </p:spTree>
    <p:extLst>
      <p:ext uri="{BB962C8B-B14F-4D97-AF65-F5344CB8AC3E}">
        <p14:creationId xmlns:p14="http://schemas.microsoft.com/office/powerpoint/2010/main" val="3451136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AC97F-F709-4E1C-9E63-3B22BE28ACD1}" type="slidenum">
              <a:rPr lang="en-US" smtClean="0"/>
              <a:t>11</a:t>
            </a:fld>
            <a:endParaRPr lang="en-US"/>
          </a:p>
        </p:txBody>
      </p:sp>
    </p:spTree>
    <p:extLst>
      <p:ext uri="{BB962C8B-B14F-4D97-AF65-F5344CB8AC3E}">
        <p14:creationId xmlns:p14="http://schemas.microsoft.com/office/powerpoint/2010/main" val="1310276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8AC97F-F709-4E1C-9E63-3B22BE28ACD1}" type="slidenum">
              <a:rPr lang="en-US" smtClean="0"/>
              <a:t>13</a:t>
            </a:fld>
            <a:endParaRPr lang="en-US"/>
          </a:p>
        </p:txBody>
      </p:sp>
    </p:spTree>
    <p:extLst>
      <p:ext uri="{BB962C8B-B14F-4D97-AF65-F5344CB8AC3E}">
        <p14:creationId xmlns:p14="http://schemas.microsoft.com/office/powerpoint/2010/main" val="2492209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Self-care – buzz word – people are sick of it but self-care does work. In this time it’s important to amp up the self-care</a:t>
            </a:r>
          </a:p>
          <a:p>
            <a:r>
              <a:rPr lang="en-US" dirty="0"/>
              <a:t>Quick Brain Chemistry – cortisol – stress;  adrenaline – panic;  serotonin – social serenity; dopamine – pleasure/reward </a:t>
            </a:r>
          </a:p>
        </p:txBody>
      </p:sp>
      <p:sp>
        <p:nvSpPr>
          <p:cNvPr id="4" name="Slide Number Placeholder 3"/>
          <p:cNvSpPr>
            <a:spLocks noGrp="1"/>
          </p:cNvSpPr>
          <p:nvPr>
            <p:ph type="sldNum" sz="quarter" idx="5"/>
          </p:nvPr>
        </p:nvSpPr>
        <p:spPr/>
        <p:txBody>
          <a:bodyPr/>
          <a:lstStyle/>
          <a:p>
            <a:fld id="{E78AC97F-F709-4E1C-9E63-3B22BE28ACD1}" type="slidenum">
              <a:rPr lang="en-US" smtClean="0"/>
              <a:t>21</a:t>
            </a:fld>
            <a:endParaRPr lang="en-US"/>
          </a:p>
        </p:txBody>
      </p:sp>
    </p:spTree>
    <p:extLst>
      <p:ext uri="{BB962C8B-B14F-4D97-AF65-F5344CB8AC3E}">
        <p14:creationId xmlns:p14="http://schemas.microsoft.com/office/powerpoint/2010/main" val="1945602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handout</a:t>
            </a:r>
          </a:p>
          <a:p>
            <a:r>
              <a:rPr lang="en-US" dirty="0"/>
              <a:t>Other handouts – 20 MH wellness tips for quarantine;  daily quarantine questions;  something to think about</a:t>
            </a:r>
          </a:p>
          <a:p>
            <a:endParaRPr lang="en-US" dirty="0"/>
          </a:p>
          <a:p>
            <a:r>
              <a:rPr lang="en-US" dirty="0"/>
              <a:t>Also for parents I Have a COVID Time Capsule activity for kids and parents</a:t>
            </a:r>
          </a:p>
          <a:p>
            <a:r>
              <a:rPr lang="en-US" dirty="0"/>
              <a:t>And a Poem called Lockdown</a:t>
            </a:r>
          </a:p>
        </p:txBody>
      </p:sp>
      <p:sp>
        <p:nvSpPr>
          <p:cNvPr id="4" name="Slide Number Placeholder 3"/>
          <p:cNvSpPr>
            <a:spLocks noGrp="1"/>
          </p:cNvSpPr>
          <p:nvPr>
            <p:ph type="sldNum" sz="quarter" idx="5"/>
          </p:nvPr>
        </p:nvSpPr>
        <p:spPr/>
        <p:txBody>
          <a:bodyPr/>
          <a:lstStyle/>
          <a:p>
            <a:fld id="{E78AC97F-F709-4E1C-9E63-3B22BE28ACD1}" type="slidenum">
              <a:rPr lang="en-US" smtClean="0"/>
              <a:t>23</a:t>
            </a:fld>
            <a:endParaRPr lang="en-US"/>
          </a:p>
        </p:txBody>
      </p:sp>
    </p:spTree>
    <p:extLst>
      <p:ext uri="{BB962C8B-B14F-4D97-AF65-F5344CB8AC3E}">
        <p14:creationId xmlns:p14="http://schemas.microsoft.com/office/powerpoint/2010/main" val="4193605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9/21/2020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67065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9/21/2020</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80673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9/21/2020</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92358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9/21/2020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8841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9/21/2020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80117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9/21/2020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44365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9/21/2020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9923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9/21/2020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80110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9/21/2020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19171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9/21/2020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412024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9/21/2020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63653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9/21/2020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495218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66" r:id="rId6"/>
    <p:sldLayoutId id="2147483662" r:id="rId7"/>
    <p:sldLayoutId id="2147483663" r:id="rId8"/>
    <p:sldLayoutId id="2147483664" r:id="rId9"/>
    <p:sldLayoutId id="2147483665" r:id="rId10"/>
    <p:sldLayoutId id="2147483667" r:id="rId11"/>
  </p:sldLayoutIdLst>
  <p:hf sldNum="0" hdr="0" ftr="0" dt="0"/>
  <p:txStyles>
    <p:titleStyle>
      <a:lvl1pPr algn="l" defTabSz="914400" rtl="0" eaLnBrk="1" latinLnBrk="0" hangingPunct="1">
        <a:lnSpc>
          <a:spcPct val="90000"/>
        </a:lnSpc>
        <a:spcBef>
          <a:spcPct val="0"/>
        </a:spcBef>
        <a:buNone/>
        <a:defRPr sz="42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20000"/>
        </a:lnSpc>
        <a:spcBef>
          <a:spcPts val="1200"/>
        </a:spcBef>
        <a:spcAft>
          <a:spcPts val="200"/>
        </a:spcAft>
        <a:buClr>
          <a:schemeClr val="accent1"/>
        </a:buClr>
        <a:buSzPct val="100000"/>
        <a:buFont typeface="Calibri" panose="020F0502020204030204" pitchFamily="34" charset="0"/>
        <a:buChar char=" "/>
        <a:defRPr sz="1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6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publicdomainpictures.net/view-image.php?image=42595&amp;picture=hand-tools" TargetMode="Externa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6.jpeg"/><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fif"/><Relationship Id="rId1" Type="http://schemas.openxmlformats.org/officeDocument/2006/relationships/slideLayout" Target="../slideLayouts/slideLayout2.xml"/><Relationship Id="rId5" Type="http://schemas.openxmlformats.org/officeDocument/2006/relationships/image" Target="../media/image46.jfif"/><Relationship Id="rId4" Type="http://schemas.openxmlformats.org/officeDocument/2006/relationships/image" Target="../media/image45.jpg"/></Relationships>
</file>

<file path=ppt/slides/_rels/slide3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3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mailto:kayglidden@gmail.com" TargetMode="External"/><Relationship Id="rId1" Type="http://schemas.openxmlformats.org/officeDocument/2006/relationships/slideLayout" Target="../slideLayouts/slideLayout2.xml"/><Relationship Id="rId5" Type="http://schemas.openxmlformats.org/officeDocument/2006/relationships/image" Target="../media/image56.JPG"/><Relationship Id="rId4" Type="http://schemas.openxmlformats.org/officeDocument/2006/relationships/image" Target="../media/image55.jp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915D2-0AB8-4E43-A5A1-0319D63C34D5}"/>
              </a:ext>
            </a:extLst>
          </p:cNvPr>
          <p:cNvPicPr>
            <a:picLocks noChangeAspect="1"/>
          </p:cNvPicPr>
          <p:nvPr/>
        </p:nvPicPr>
        <p:blipFill rotWithShape="1">
          <a:blip r:embed="rId2"/>
          <a:srcRect t="25840" b="20332"/>
          <a:stretch/>
        </p:blipFill>
        <p:spPr>
          <a:xfrm>
            <a:off x="5355" y="0"/>
            <a:ext cx="12192031" cy="6858001"/>
          </a:xfrm>
          <a:prstGeom prst="rect">
            <a:avLst/>
          </a:prstGeom>
        </p:spPr>
      </p:pic>
      <p:sp>
        <p:nvSpPr>
          <p:cNvPr id="9" name="Rectangle 8">
            <a:extLst>
              <a:ext uri="{FF2B5EF4-FFF2-40B4-BE49-F238E27FC236}">
                <a16:creationId xmlns:a16="http://schemas.microsoft.com/office/drawing/2014/main" id="{B72BB70C-3B10-43FF-83F9-C064151F90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307" y="0"/>
            <a:ext cx="12188952" cy="1942924"/>
          </a:xfrm>
          <a:prstGeom prst="rect">
            <a:avLst/>
          </a:prstGeom>
          <a:gradFill>
            <a:gsLst>
              <a:gs pos="29000">
                <a:schemeClr val="tx1">
                  <a:alpha val="20000"/>
                </a:schemeClr>
              </a:gs>
              <a:gs pos="0">
                <a:schemeClr val="tx1">
                  <a:alpha val="0"/>
                </a:schemeClr>
              </a:gs>
              <a:gs pos="10000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773356-E8FD-4B9C-8C04-14A63BCE43A9}"/>
              </a:ext>
            </a:extLst>
          </p:cNvPr>
          <p:cNvSpPr>
            <a:spLocks noGrp="1"/>
          </p:cNvSpPr>
          <p:nvPr>
            <p:ph type="ctrTitle"/>
          </p:nvPr>
        </p:nvSpPr>
        <p:spPr>
          <a:xfrm>
            <a:off x="828675" y="457200"/>
            <a:ext cx="7137263" cy="1280161"/>
          </a:xfrm>
        </p:spPr>
        <p:txBody>
          <a:bodyPr anchor="ctr">
            <a:normAutofit fontScale="90000"/>
          </a:bodyPr>
          <a:lstStyle/>
          <a:p>
            <a:pPr algn="r"/>
            <a:r>
              <a:rPr lang="en-US" sz="4800" dirty="0">
                <a:solidFill>
                  <a:srgbClr val="FFFFFF"/>
                </a:solidFill>
                <a:latin typeface="Arial Black" panose="020B0A04020102020204" pitchFamily="34" charset="0"/>
              </a:rPr>
              <a:t>Coping Through COVID</a:t>
            </a:r>
            <a:br>
              <a:rPr lang="en-US" sz="4800" dirty="0">
                <a:solidFill>
                  <a:srgbClr val="FFFFFF"/>
                </a:solidFill>
                <a:latin typeface="Arial Black" panose="020B0A04020102020204" pitchFamily="34" charset="0"/>
              </a:rPr>
            </a:br>
            <a:r>
              <a:rPr lang="en-US" sz="4800" dirty="0">
                <a:solidFill>
                  <a:srgbClr val="FFFFFF"/>
                </a:solidFill>
                <a:latin typeface="Arial Black" panose="020B0A04020102020204" pitchFamily="34" charset="0"/>
              </a:rPr>
              <a:t>Part 1</a:t>
            </a:r>
          </a:p>
        </p:txBody>
      </p:sp>
      <p:sp>
        <p:nvSpPr>
          <p:cNvPr id="3" name="Subtitle 2">
            <a:extLst>
              <a:ext uri="{FF2B5EF4-FFF2-40B4-BE49-F238E27FC236}">
                <a16:creationId xmlns:a16="http://schemas.microsoft.com/office/drawing/2014/main" id="{F04F5E86-CFD7-41CF-9497-B862145A72BD}"/>
              </a:ext>
            </a:extLst>
          </p:cNvPr>
          <p:cNvSpPr>
            <a:spLocks noGrp="1"/>
          </p:cNvSpPr>
          <p:nvPr>
            <p:ph type="subTitle" idx="1"/>
          </p:nvPr>
        </p:nvSpPr>
        <p:spPr>
          <a:xfrm>
            <a:off x="8289580" y="457201"/>
            <a:ext cx="3073745" cy="1280160"/>
          </a:xfrm>
        </p:spPr>
        <p:txBody>
          <a:bodyPr anchor="ctr">
            <a:normAutofit fontScale="92500" lnSpcReduction="20000"/>
          </a:bodyPr>
          <a:lstStyle/>
          <a:p>
            <a:pPr>
              <a:lnSpc>
                <a:spcPct val="110000"/>
              </a:lnSpc>
            </a:pPr>
            <a:r>
              <a:rPr lang="en-US" sz="1200" dirty="0">
                <a:solidFill>
                  <a:srgbClr val="FFFFFF"/>
                </a:solidFill>
                <a:latin typeface="Arial Black" panose="020B0A04020102020204" pitchFamily="34" charset="0"/>
              </a:rPr>
              <a:t>Kay Glidden</a:t>
            </a:r>
          </a:p>
          <a:p>
            <a:pPr>
              <a:lnSpc>
                <a:spcPct val="110000"/>
              </a:lnSpc>
            </a:pPr>
            <a:r>
              <a:rPr lang="en-US" sz="1200" dirty="0">
                <a:solidFill>
                  <a:srgbClr val="FFFFFF"/>
                </a:solidFill>
                <a:latin typeface="Arial Black" panose="020B0A04020102020204" pitchFamily="34" charset="0"/>
              </a:rPr>
              <a:t>&amp;</a:t>
            </a:r>
          </a:p>
          <a:p>
            <a:pPr>
              <a:lnSpc>
                <a:spcPct val="110000"/>
              </a:lnSpc>
            </a:pPr>
            <a:r>
              <a:rPr lang="en-US" sz="1200" dirty="0">
                <a:solidFill>
                  <a:srgbClr val="FFFFFF"/>
                </a:solidFill>
                <a:latin typeface="Arial Black" panose="020B0A04020102020204" pitchFamily="34" charset="0"/>
              </a:rPr>
              <a:t>Beth Reynolds Lewis</a:t>
            </a:r>
          </a:p>
          <a:p>
            <a:pPr>
              <a:lnSpc>
                <a:spcPct val="110000"/>
              </a:lnSpc>
            </a:pPr>
            <a:r>
              <a:rPr lang="en-US" sz="1200" dirty="0">
                <a:solidFill>
                  <a:srgbClr val="FFFFFF"/>
                </a:solidFill>
                <a:latin typeface="Arial Black" panose="020B0A04020102020204" pitchFamily="34" charset="0"/>
              </a:rPr>
              <a:t>Compassion Resiliency</a:t>
            </a:r>
          </a:p>
        </p:txBody>
      </p:sp>
      <p:cxnSp>
        <p:nvCxnSpPr>
          <p:cNvPr id="15" name="Straight Connector 10">
            <a:extLst>
              <a:ext uri="{FF2B5EF4-FFF2-40B4-BE49-F238E27FC236}">
                <a16:creationId xmlns:a16="http://schemas.microsoft.com/office/drawing/2014/main" id="{D5B557D3-D7B4-404B-84A1-9BD182BE5B0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7532813" y="1097280"/>
            <a:ext cx="11887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2">
            <a:extLst>
              <a:ext uri="{FF2B5EF4-FFF2-40B4-BE49-F238E27FC236}">
                <a16:creationId xmlns:a16="http://schemas.microsoft.com/office/drawing/2014/main" id="{B21FF648-687D-4B69-BB17-1F9649EF81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6400798"/>
            <a:ext cx="12188952" cy="457201"/>
          </a:xfrm>
          <a:prstGeom prst="rect">
            <a:avLst/>
          </a:prstGeom>
          <a:gradFill>
            <a:gsLst>
              <a:gs pos="66000">
                <a:srgbClr val="000000">
                  <a:alpha val="20000"/>
                </a:srgbClr>
              </a:gs>
              <a:gs pos="14000">
                <a:schemeClr val="tx1">
                  <a:alpha val="0"/>
                </a:schemeClr>
              </a:gs>
              <a:gs pos="10000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6106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1B5C9DC6-6CE0-4F31-AA44-8ABFF442EE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98438" y="905933"/>
            <a:ext cx="5027128" cy="5039728"/>
          </a:xfrm>
          <a:prstGeom prst="rect">
            <a:avLst/>
          </a:prstGeom>
        </p:spPr>
      </p:pic>
    </p:spTree>
    <p:extLst>
      <p:ext uri="{BB962C8B-B14F-4D97-AF65-F5344CB8AC3E}">
        <p14:creationId xmlns:p14="http://schemas.microsoft.com/office/powerpoint/2010/main" val="2170780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D845D-4E28-4248-820E-1A9EC07FD458}"/>
              </a:ext>
            </a:extLst>
          </p:cNvPr>
          <p:cNvSpPr>
            <a:spLocks noGrp="1"/>
          </p:cNvSpPr>
          <p:nvPr>
            <p:ph type="title"/>
          </p:nvPr>
        </p:nvSpPr>
        <p:spPr>
          <a:xfrm>
            <a:off x="965201" y="772731"/>
            <a:ext cx="6255026" cy="5054008"/>
          </a:xfrm>
        </p:spPr>
        <p:txBody>
          <a:bodyPr vert="horz" lIns="91440" tIns="45720" rIns="91440" bIns="45720" rtlCol="0" anchor="ctr">
            <a:normAutofit/>
          </a:bodyPr>
          <a:lstStyle/>
          <a:p>
            <a:pPr algn="r"/>
            <a:r>
              <a:rPr lang="en-US" sz="6000" dirty="0">
                <a:solidFill>
                  <a:schemeClr val="tx1">
                    <a:lumMod val="85000"/>
                    <a:lumOff val="15000"/>
                  </a:schemeClr>
                </a:solidFill>
                <a:latin typeface="Arial Black" panose="020B0A04020102020204" pitchFamily="34" charset="0"/>
              </a:rPr>
              <a:t>Comparative Suffering</a:t>
            </a:r>
          </a:p>
        </p:txBody>
      </p:sp>
      <p:sp>
        <p:nvSpPr>
          <p:cNvPr id="3" name="Content Placeholder 2">
            <a:extLst>
              <a:ext uri="{FF2B5EF4-FFF2-40B4-BE49-F238E27FC236}">
                <a16:creationId xmlns:a16="http://schemas.microsoft.com/office/drawing/2014/main" id="{4173286B-69B0-43ED-ABA1-A8FF2FB0C502}"/>
              </a:ext>
            </a:extLst>
          </p:cNvPr>
          <p:cNvSpPr>
            <a:spLocks noGrp="1"/>
          </p:cNvSpPr>
          <p:nvPr>
            <p:ph idx="1"/>
          </p:nvPr>
        </p:nvSpPr>
        <p:spPr>
          <a:xfrm>
            <a:off x="7864457" y="1415283"/>
            <a:ext cx="3341488" cy="5054008"/>
          </a:xfrm>
        </p:spPr>
        <p:txBody>
          <a:bodyPr vert="horz" lIns="91440" tIns="45720" rIns="91440" bIns="45720" rtlCol="0" anchor="ctr">
            <a:normAutofit/>
          </a:bodyPr>
          <a:lstStyle/>
          <a:p>
            <a:pPr marL="0" indent="0">
              <a:lnSpc>
                <a:spcPct val="100000"/>
              </a:lnSpc>
              <a:buNone/>
            </a:pPr>
            <a:r>
              <a:rPr lang="en-US" sz="2800" cap="all" spc="200" dirty="0">
                <a:solidFill>
                  <a:schemeClr val="tx1"/>
                </a:solidFill>
              </a:rPr>
              <a:t>“Some people have it so much worse than me so I can’t be upset about my situation.”</a:t>
            </a:r>
          </a:p>
        </p:txBody>
      </p:sp>
    </p:spTree>
    <p:extLst>
      <p:ext uri="{BB962C8B-B14F-4D97-AF65-F5344CB8AC3E}">
        <p14:creationId xmlns:p14="http://schemas.microsoft.com/office/powerpoint/2010/main" val="90095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75F8FC7-2268-462F-AFF6-A4A975C34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a sign&#10;&#10;Description automatically generated">
            <a:extLst>
              <a:ext uri="{FF2B5EF4-FFF2-40B4-BE49-F238E27FC236}">
                <a16:creationId xmlns:a16="http://schemas.microsoft.com/office/drawing/2014/main" id="{A1165D13-3C70-4C53-96AF-BD88F43B63D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446" r="941"/>
          <a:stretch/>
        </p:blipFill>
        <p:spPr>
          <a:xfrm>
            <a:off x="633999" y="640081"/>
            <a:ext cx="5462001" cy="5054156"/>
          </a:xfrm>
          <a:prstGeom prst="rect">
            <a:avLst/>
          </a:prstGeom>
        </p:spPr>
      </p:pic>
      <p:cxnSp>
        <p:nvCxnSpPr>
          <p:cNvPr id="16" name="Straight Connector 15">
            <a:extLst>
              <a:ext uri="{FF2B5EF4-FFF2-40B4-BE49-F238E27FC236}">
                <a16:creationId xmlns:a16="http://schemas.microsoft.com/office/drawing/2014/main" id="{BEF45B32-FB97-49CC-B778-CA7CF87BEF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58549" y="437114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7EE051E9-6C07-4FBB-B4F7-EDF8DDEAA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40135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299D9-819C-4458-A2FE-71C46ACBDDDC}"/>
              </a:ext>
            </a:extLst>
          </p:cNvPr>
          <p:cNvSpPr>
            <a:spLocks noGrp="1"/>
          </p:cNvSpPr>
          <p:nvPr>
            <p:ph type="title"/>
          </p:nvPr>
        </p:nvSpPr>
        <p:spPr>
          <a:xfrm>
            <a:off x="509074" y="3640388"/>
            <a:ext cx="11121086" cy="512507"/>
          </a:xfrm>
        </p:spPr>
        <p:txBody>
          <a:bodyPr vert="horz" lIns="91440" tIns="45720" rIns="91440" bIns="45720" rtlCol="0" anchor="b">
            <a:normAutofit fontScale="90000"/>
          </a:bodyPr>
          <a:lstStyle/>
          <a:p>
            <a:r>
              <a:rPr lang="en-US" sz="5100" dirty="0">
                <a:solidFill>
                  <a:schemeClr val="tx1">
                    <a:lumMod val="85000"/>
                    <a:lumOff val="15000"/>
                  </a:schemeClr>
                </a:solidFill>
              </a:rPr>
              <a:t>      </a:t>
            </a:r>
            <a:r>
              <a:rPr lang="en-US" sz="4000" dirty="0">
                <a:solidFill>
                  <a:schemeClr val="tx1">
                    <a:lumMod val="85000"/>
                    <a:lumOff val="15000"/>
                  </a:schemeClr>
                </a:solidFill>
                <a:latin typeface="Arial Black" panose="020B0A04020102020204" pitchFamily="34" charset="0"/>
              </a:rPr>
              <a:t>But what about mental health hygiene?</a:t>
            </a:r>
          </a:p>
        </p:txBody>
      </p:sp>
      <p:pic>
        <p:nvPicPr>
          <p:cNvPr id="4" name="Picture 3" descr="A close up of text on a white background&#10;&#10;Description automatically generated">
            <a:extLst>
              <a:ext uri="{FF2B5EF4-FFF2-40B4-BE49-F238E27FC236}">
                <a16:creationId xmlns:a16="http://schemas.microsoft.com/office/drawing/2014/main" id="{65CA3849-B0C8-4680-82D2-A05EFE269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2875" y="19971"/>
            <a:ext cx="3312784" cy="3221682"/>
          </a:xfrm>
          <a:prstGeom prst="rect">
            <a:avLst/>
          </a:prstGeom>
        </p:spPr>
      </p:pic>
      <p:pic>
        <p:nvPicPr>
          <p:cNvPr id="9" name="Content Placeholder 8" descr="A close up of a sign&#10;&#10;Description automatically generated">
            <a:extLst>
              <a:ext uri="{FF2B5EF4-FFF2-40B4-BE49-F238E27FC236}">
                <a16:creationId xmlns:a16="http://schemas.microsoft.com/office/drawing/2014/main" id="{C31D2DB9-F82F-4CB1-B086-39CC782319B9}"/>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l="10557" r="7447"/>
          <a:stretch/>
        </p:blipFill>
        <p:spPr>
          <a:xfrm>
            <a:off x="242316" y="416031"/>
            <a:ext cx="3312785" cy="2323102"/>
          </a:xfrm>
          <a:prstGeom prst="rect">
            <a:avLst/>
          </a:prstGeom>
        </p:spPr>
      </p:pic>
      <p:pic>
        <p:nvPicPr>
          <p:cNvPr id="11" name="Picture 10" descr="A close up of a logo&#10;&#10;Description automatically generated">
            <a:extLst>
              <a:ext uri="{FF2B5EF4-FFF2-40B4-BE49-F238E27FC236}">
                <a16:creationId xmlns:a16="http://schemas.microsoft.com/office/drawing/2014/main" id="{3A659C84-3329-49AC-9E50-81A550D0F022}"/>
              </a:ext>
            </a:extLst>
          </p:cNvPr>
          <p:cNvPicPr>
            <a:picLocks noChangeAspect="1"/>
          </p:cNvPicPr>
          <p:nvPr/>
        </p:nvPicPr>
        <p:blipFill rotWithShape="1">
          <a:blip r:embed="rId5">
            <a:extLst>
              <a:ext uri="{28A0092B-C50C-407E-A947-70E740481C1C}">
                <a14:useLocalDpi xmlns:a14="http://schemas.microsoft.com/office/drawing/2010/main" val="0"/>
              </a:ext>
            </a:extLst>
          </a:blip>
          <a:srcRect l="8250" r="9755"/>
          <a:stretch/>
        </p:blipFill>
        <p:spPr>
          <a:xfrm>
            <a:off x="8317375" y="270252"/>
            <a:ext cx="3312784" cy="2323130"/>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6C6B5A41-76C9-4DC9-A342-911FCB52C0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085637"/>
            <a:ext cx="6987148" cy="2325410"/>
          </a:xfrm>
          <a:prstGeom prst="rect">
            <a:avLst/>
          </a:prstGeom>
        </p:spPr>
      </p:pic>
      <p:pic>
        <p:nvPicPr>
          <p:cNvPr id="6" name="Picture 5" descr="A close up of a window&#10;&#10;Description automatically generated">
            <a:extLst>
              <a:ext uri="{FF2B5EF4-FFF2-40B4-BE49-F238E27FC236}">
                <a16:creationId xmlns:a16="http://schemas.microsoft.com/office/drawing/2014/main" id="{D175BF5D-1664-4EDB-9F73-AD7DBC24F1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50490" y="4107704"/>
            <a:ext cx="4182343" cy="2306577"/>
          </a:xfrm>
          <a:prstGeom prst="rect">
            <a:avLst/>
          </a:prstGeom>
        </p:spPr>
      </p:pic>
      <p:pic>
        <p:nvPicPr>
          <p:cNvPr id="7" name="Picture 6" descr="A picture containing person, sitting, game, young&#10;&#10;Description automatically generated">
            <a:extLst>
              <a:ext uri="{FF2B5EF4-FFF2-40B4-BE49-F238E27FC236}">
                <a16:creationId xmlns:a16="http://schemas.microsoft.com/office/drawing/2014/main" id="{2945314B-BDD0-4F1E-9908-FD16835647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706" y="4094638"/>
            <a:ext cx="2667784" cy="2319229"/>
          </a:xfrm>
          <a:prstGeom prst="rect">
            <a:avLst/>
          </a:prstGeom>
        </p:spPr>
      </p:pic>
    </p:spTree>
    <p:extLst>
      <p:ext uri="{BB962C8B-B14F-4D97-AF65-F5344CB8AC3E}">
        <p14:creationId xmlns:p14="http://schemas.microsoft.com/office/powerpoint/2010/main" val="2731104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3EE8043C-9EB2-48B7-B3FF-4376424684F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92138" y="905933"/>
            <a:ext cx="5039728" cy="5039728"/>
          </a:xfrm>
          <a:prstGeom prst="rect">
            <a:avLst/>
          </a:prstGeom>
        </p:spPr>
      </p:pic>
    </p:spTree>
    <p:extLst>
      <p:ext uri="{BB962C8B-B14F-4D97-AF65-F5344CB8AC3E}">
        <p14:creationId xmlns:p14="http://schemas.microsoft.com/office/powerpoint/2010/main" val="2540218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5014DE1B-FD50-40B1-A8A5-304666E7C6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1B41FE9-4F8F-4675-8668-D3330B371A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screenshot of a cell phone&#10;&#10;Description automatically generated">
            <a:extLst>
              <a:ext uri="{FF2B5EF4-FFF2-40B4-BE49-F238E27FC236}">
                <a16:creationId xmlns:a16="http://schemas.microsoft.com/office/drawing/2014/main" id="{7AB79CF8-1A6D-414C-99D6-40EB29FF23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8745" y="870127"/>
            <a:ext cx="5136388" cy="5136388"/>
          </a:xfrm>
          <a:prstGeom prst="rect">
            <a:avLst/>
          </a:prstGeom>
        </p:spPr>
      </p:pic>
      <p:cxnSp>
        <p:nvCxnSpPr>
          <p:cNvPr id="16" name="Straight Connector 15">
            <a:extLst>
              <a:ext uri="{FF2B5EF4-FFF2-40B4-BE49-F238E27FC236}">
                <a16:creationId xmlns:a16="http://schemas.microsoft.com/office/drawing/2014/main" id="{E230929C-760C-4746-B0AE-0D09A78A887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038225"/>
            <a:ext cx="0" cy="47625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B67F493-FEEA-4DBD-B8D5-DEDB9B3E0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6866" y="870127"/>
            <a:ext cx="5136388" cy="5136388"/>
          </a:xfrm>
          <a:prstGeom prst="rect">
            <a:avLst/>
          </a:prstGeom>
        </p:spPr>
      </p:pic>
    </p:spTree>
    <p:extLst>
      <p:ext uri="{BB962C8B-B14F-4D97-AF65-F5344CB8AC3E}">
        <p14:creationId xmlns:p14="http://schemas.microsoft.com/office/powerpoint/2010/main" val="3880799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4"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2FBBD81-338C-45EB-B8F1-2F8A938AC890}"/>
              </a:ext>
            </a:extLst>
          </p:cNvPr>
          <p:cNvSpPr>
            <a:spLocks noGrp="1"/>
          </p:cNvSpPr>
          <p:nvPr>
            <p:ph type="title"/>
          </p:nvPr>
        </p:nvSpPr>
        <p:spPr>
          <a:xfrm>
            <a:off x="492369" y="605896"/>
            <a:ext cx="3642309" cy="5646208"/>
          </a:xfrm>
        </p:spPr>
        <p:txBody>
          <a:bodyPr anchor="ctr">
            <a:normAutofit/>
          </a:bodyPr>
          <a:lstStyle/>
          <a:p>
            <a:r>
              <a:rPr lang="en-US" sz="4400" dirty="0">
                <a:solidFill>
                  <a:srgbClr val="FFFFFF"/>
                </a:solidFill>
              </a:rPr>
              <a:t>     </a:t>
            </a:r>
            <a:r>
              <a:rPr lang="en-US" sz="4400" dirty="0">
                <a:solidFill>
                  <a:srgbClr val="FFFFFF"/>
                </a:solidFill>
                <a:latin typeface="Arial Black" panose="020B0A04020102020204" pitchFamily="34" charset="0"/>
              </a:rPr>
              <a:t>New England Journal of Medicine </a:t>
            </a:r>
          </a:p>
        </p:txBody>
      </p:sp>
      <p:sp>
        <p:nvSpPr>
          <p:cNvPr id="15" name="Content Placeholder 2">
            <a:extLst>
              <a:ext uri="{FF2B5EF4-FFF2-40B4-BE49-F238E27FC236}">
                <a16:creationId xmlns:a16="http://schemas.microsoft.com/office/drawing/2014/main" id="{5809AB1C-280C-4790-9369-B6012EA41B5E}"/>
              </a:ext>
            </a:extLst>
          </p:cNvPr>
          <p:cNvSpPr>
            <a:spLocks noGrp="1"/>
          </p:cNvSpPr>
          <p:nvPr>
            <p:ph idx="1"/>
          </p:nvPr>
        </p:nvSpPr>
        <p:spPr>
          <a:xfrm>
            <a:off x="5231958" y="605896"/>
            <a:ext cx="5923721" cy="5646208"/>
          </a:xfrm>
        </p:spPr>
        <p:txBody>
          <a:bodyPr anchor="ctr">
            <a:normAutofit/>
          </a:bodyPr>
          <a:lstStyle/>
          <a:p>
            <a:r>
              <a:rPr lang="en-US" sz="2400" dirty="0"/>
              <a:t>Most People Do Fair Well and Will Come Out Renewed and Resilient.</a:t>
            </a:r>
          </a:p>
          <a:p>
            <a:endParaRPr lang="en-US" sz="2400" dirty="0"/>
          </a:p>
          <a:p>
            <a:r>
              <a:rPr lang="en-US" sz="2400" b="1" dirty="0"/>
              <a:t>Most Vulnerable:</a:t>
            </a:r>
          </a:p>
          <a:p>
            <a:r>
              <a:rPr lang="en-US" sz="2400" dirty="0"/>
              <a:t>1.  Sick with COVID</a:t>
            </a:r>
          </a:p>
          <a:p>
            <a:r>
              <a:rPr lang="en-US" sz="2400" dirty="0"/>
              <a:t>2.  History of Substance Abuse</a:t>
            </a:r>
          </a:p>
          <a:p>
            <a:r>
              <a:rPr lang="en-US" sz="2400" dirty="0"/>
              <a:t>3.  Health Care Workers</a:t>
            </a:r>
          </a:p>
          <a:p>
            <a:r>
              <a:rPr lang="en-US" sz="2400" dirty="0"/>
              <a:t>4.  History of Medical &amp; Psychological Issues                                 NEJM 4-13-20</a:t>
            </a:r>
          </a:p>
        </p:txBody>
      </p:sp>
    </p:spTree>
    <p:extLst>
      <p:ext uri="{BB962C8B-B14F-4D97-AF65-F5344CB8AC3E}">
        <p14:creationId xmlns:p14="http://schemas.microsoft.com/office/powerpoint/2010/main" val="410495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C6ABB-F4A6-4287-9AFD-F9DB7265B2DC}"/>
              </a:ext>
            </a:extLst>
          </p:cNvPr>
          <p:cNvSpPr>
            <a:spLocks noGrp="1"/>
          </p:cNvSpPr>
          <p:nvPr>
            <p:ph type="title"/>
          </p:nvPr>
        </p:nvSpPr>
        <p:spPr>
          <a:xfrm>
            <a:off x="1097280" y="286603"/>
            <a:ext cx="10058400" cy="1450757"/>
          </a:xfrm>
        </p:spPr>
        <p:txBody>
          <a:bodyPr>
            <a:normAutofit/>
          </a:bodyPr>
          <a:lstStyle/>
          <a:p>
            <a:r>
              <a:rPr lang="en-US" dirty="0"/>
              <a:t>                 </a:t>
            </a:r>
            <a:r>
              <a:rPr lang="en-US" dirty="0">
                <a:latin typeface="Arial Black" panose="020B0A04020102020204" pitchFamily="34" charset="0"/>
              </a:rPr>
              <a:t>Post Traumatic Growth </a:t>
            </a:r>
          </a:p>
        </p:txBody>
      </p:sp>
      <p:graphicFrame>
        <p:nvGraphicFramePr>
          <p:cNvPr id="5" name="Content Placeholder 2">
            <a:extLst>
              <a:ext uri="{FF2B5EF4-FFF2-40B4-BE49-F238E27FC236}">
                <a16:creationId xmlns:a16="http://schemas.microsoft.com/office/drawing/2014/main" id="{B5E5DCC1-21FE-406E-AB40-065E2C56A985}"/>
              </a:ext>
            </a:extLst>
          </p:cNvPr>
          <p:cNvGraphicFramePr>
            <a:graphicFrameLocks noGrp="1"/>
          </p:cNvGraphicFramePr>
          <p:nvPr>
            <p:ph idx="1"/>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9137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3A8EC8-E343-48BE-8F01-089690F08981}"/>
              </a:ext>
            </a:extLst>
          </p:cNvPr>
          <p:cNvSpPr>
            <a:spLocks noGrp="1"/>
          </p:cNvSpPr>
          <p:nvPr>
            <p:ph type="title"/>
          </p:nvPr>
        </p:nvSpPr>
        <p:spPr>
          <a:xfrm>
            <a:off x="5172074" y="286603"/>
            <a:ext cx="5983605" cy="1450757"/>
          </a:xfrm>
        </p:spPr>
        <p:txBody>
          <a:bodyPr>
            <a:normAutofit/>
          </a:bodyPr>
          <a:lstStyle/>
          <a:p>
            <a:r>
              <a:rPr lang="en-US">
                <a:latin typeface="Arial Black" panose="020B0A04020102020204" pitchFamily="34" charset="0"/>
              </a:rPr>
              <a:t>Goal</a:t>
            </a:r>
          </a:p>
        </p:txBody>
      </p:sp>
      <p:pic>
        <p:nvPicPr>
          <p:cNvPr id="5" name="Picture 4" descr="A close up of a flower&#10;&#10;Description automatically generated">
            <a:extLst>
              <a:ext uri="{FF2B5EF4-FFF2-40B4-BE49-F238E27FC236}">
                <a16:creationId xmlns:a16="http://schemas.microsoft.com/office/drawing/2014/main" id="{BDA9D41A-DCA4-44BB-B682-B0A9520309A3}"/>
              </a:ext>
            </a:extLst>
          </p:cNvPr>
          <p:cNvPicPr>
            <a:picLocks noChangeAspect="1"/>
          </p:cNvPicPr>
          <p:nvPr/>
        </p:nvPicPr>
        <p:blipFill rotWithShape="1">
          <a:blip r:embed="rId2">
            <a:extLst>
              <a:ext uri="{28A0092B-C50C-407E-A947-70E740481C1C}">
                <a14:useLocalDpi xmlns:a14="http://schemas.microsoft.com/office/drawing/2010/main" val="0"/>
              </a:ext>
            </a:extLst>
          </a:blip>
          <a:srcRect l="16719" r="38368" b="-2"/>
          <a:stretch/>
        </p:blipFill>
        <p:spPr>
          <a:xfrm>
            <a:off x="20" y="10"/>
            <a:ext cx="4580077" cy="6857990"/>
          </a:xfrm>
          <a:prstGeom prst="rect">
            <a:avLst/>
          </a:prstGeom>
        </p:spPr>
      </p:pic>
      <p:cxnSp>
        <p:nvCxnSpPr>
          <p:cNvPr id="19" name="Straight Connector 18">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1819E77B-49C8-4E64-9096-2F31C90A629A}"/>
              </a:ext>
            </a:extLst>
          </p:cNvPr>
          <p:cNvSpPr>
            <a:spLocks noGrp="1"/>
          </p:cNvSpPr>
          <p:nvPr>
            <p:ph idx="1"/>
          </p:nvPr>
        </p:nvSpPr>
        <p:spPr>
          <a:xfrm>
            <a:off x="5172074" y="2108201"/>
            <a:ext cx="5983606" cy="3760891"/>
          </a:xfrm>
        </p:spPr>
        <p:txBody>
          <a:bodyPr>
            <a:normAutofit/>
          </a:bodyPr>
          <a:lstStyle/>
          <a:p>
            <a:endParaRPr lang="en-US" dirty="0"/>
          </a:p>
          <a:p>
            <a:r>
              <a:rPr lang="en-US"/>
              <a:t>To Build On Our Current Capacity for Resilience and Expand on It.</a:t>
            </a:r>
          </a:p>
        </p:txBody>
      </p:sp>
    </p:spTree>
    <p:extLst>
      <p:ext uri="{BB962C8B-B14F-4D97-AF65-F5344CB8AC3E}">
        <p14:creationId xmlns:p14="http://schemas.microsoft.com/office/powerpoint/2010/main" val="2144131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975F5F-16B7-4E93-B15A-38FD0B0C3A4A}"/>
              </a:ext>
            </a:extLst>
          </p:cNvPr>
          <p:cNvSpPr>
            <a:spLocks noGrp="1"/>
          </p:cNvSpPr>
          <p:nvPr>
            <p:ph type="title"/>
          </p:nvPr>
        </p:nvSpPr>
        <p:spPr>
          <a:xfrm>
            <a:off x="6411685" y="634946"/>
            <a:ext cx="5127171" cy="1450757"/>
          </a:xfrm>
        </p:spPr>
        <p:txBody>
          <a:bodyPr>
            <a:normAutofit/>
          </a:bodyPr>
          <a:lstStyle/>
          <a:p>
            <a:r>
              <a:rPr lang="en-US" dirty="0">
                <a:latin typeface="Arial Black" panose="020B0A04020102020204" pitchFamily="34" charset="0"/>
              </a:rPr>
              <a:t>The Big Picture</a:t>
            </a:r>
          </a:p>
        </p:txBody>
      </p:sp>
      <p:pic>
        <p:nvPicPr>
          <p:cNvPr id="5" name="Picture 4" descr="A picture containing bird&#10;&#10;Description automatically generated">
            <a:extLst>
              <a:ext uri="{FF2B5EF4-FFF2-40B4-BE49-F238E27FC236}">
                <a16:creationId xmlns:a16="http://schemas.microsoft.com/office/drawing/2014/main" id="{A4E5D0BA-8216-4684-A894-5219F77D0C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192" y="871161"/>
            <a:ext cx="5115347" cy="4795637"/>
          </a:xfrm>
          <a:prstGeom prst="rect">
            <a:avLst/>
          </a:prstGeom>
        </p:spPr>
      </p:pic>
      <p:cxnSp>
        <p:nvCxnSpPr>
          <p:cNvPr id="39" name="Straight Connector 38">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5FDC1A2-2470-4CFE-97EE-2F97225CEC47}"/>
              </a:ext>
            </a:extLst>
          </p:cNvPr>
          <p:cNvSpPr>
            <a:spLocks noGrp="1"/>
          </p:cNvSpPr>
          <p:nvPr>
            <p:ph idx="1"/>
          </p:nvPr>
        </p:nvSpPr>
        <p:spPr>
          <a:xfrm>
            <a:off x="6411684" y="2407436"/>
            <a:ext cx="5127172" cy="3461658"/>
          </a:xfrm>
        </p:spPr>
        <p:txBody>
          <a:bodyPr>
            <a:normAutofit/>
          </a:bodyPr>
          <a:lstStyle/>
          <a:p>
            <a:pPr>
              <a:lnSpc>
                <a:spcPct val="110000"/>
              </a:lnSpc>
            </a:pPr>
            <a:r>
              <a:rPr lang="en-US" sz="1500"/>
              <a:t>1.  Recognize that Self-Care is a Continuing </a:t>
            </a:r>
            <a:r>
              <a:rPr lang="en-US" sz="1500" b="1"/>
              <a:t>Practice.</a:t>
            </a:r>
          </a:p>
          <a:p>
            <a:pPr>
              <a:lnSpc>
                <a:spcPct val="110000"/>
              </a:lnSpc>
            </a:pPr>
            <a:endParaRPr lang="en-US" sz="1500" b="1"/>
          </a:p>
          <a:p>
            <a:pPr>
              <a:lnSpc>
                <a:spcPct val="110000"/>
              </a:lnSpc>
            </a:pPr>
            <a:r>
              <a:rPr lang="en-US" sz="1500"/>
              <a:t>2.  Choose a Practice to Use For the Week.</a:t>
            </a:r>
          </a:p>
          <a:p>
            <a:pPr>
              <a:lnSpc>
                <a:spcPct val="110000"/>
              </a:lnSpc>
            </a:pPr>
            <a:endParaRPr lang="en-US" sz="1500"/>
          </a:p>
          <a:p>
            <a:pPr>
              <a:lnSpc>
                <a:spcPct val="110000"/>
              </a:lnSpc>
            </a:pPr>
            <a:r>
              <a:rPr lang="en-US" sz="1500"/>
              <a:t>3.  Commit to the Practice.</a:t>
            </a:r>
          </a:p>
          <a:p>
            <a:pPr>
              <a:lnSpc>
                <a:spcPct val="110000"/>
              </a:lnSpc>
            </a:pPr>
            <a:endParaRPr lang="en-US" sz="1500"/>
          </a:p>
          <a:p>
            <a:pPr>
              <a:lnSpc>
                <a:spcPct val="110000"/>
              </a:lnSpc>
            </a:pPr>
            <a:r>
              <a:rPr lang="en-US" sz="1500"/>
              <a:t>4.  If you Develop a Regular Practice, Your Resilience </a:t>
            </a:r>
            <a:r>
              <a:rPr lang="en-US" sz="1500" b="1"/>
              <a:t>Will</a:t>
            </a:r>
            <a:r>
              <a:rPr lang="en-US" sz="1500"/>
              <a:t>          </a:t>
            </a:r>
          </a:p>
          <a:p>
            <a:pPr>
              <a:lnSpc>
                <a:spcPct val="110000"/>
              </a:lnSpc>
            </a:pPr>
            <a:r>
              <a:rPr lang="en-US" sz="1500"/>
              <a:t>     Increase.</a:t>
            </a:r>
          </a:p>
        </p:txBody>
      </p:sp>
      <p:sp>
        <p:nvSpPr>
          <p:cNvPr id="41" name="Rectangle 40">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52761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26CF2-6A14-46DC-A4AE-BAF2A2F14E87}"/>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sz="3700"/>
              <a:t>Welcome! We are coming to you from our homes…</a:t>
            </a:r>
          </a:p>
        </p:txBody>
      </p:sp>
      <p:pic>
        <p:nvPicPr>
          <p:cNvPr id="5" name="Content Placeholder 4" descr="A large brick building with grass in front of a house&#10;&#10;Description automatically generated">
            <a:extLst>
              <a:ext uri="{FF2B5EF4-FFF2-40B4-BE49-F238E27FC236}">
                <a16:creationId xmlns:a16="http://schemas.microsoft.com/office/drawing/2014/main" id="{C869FE9C-ACAB-465E-8393-FC12A6D3C15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52950" y="41275"/>
            <a:ext cx="7142163" cy="5313363"/>
          </a:xfrm>
        </p:spPr>
      </p:pic>
      <p:pic>
        <p:nvPicPr>
          <p:cNvPr id="4" name="Picture 3" descr="A person standing on top of a sandy beach&#10;&#10;Description automatically generated">
            <a:extLst>
              <a:ext uri="{FF2B5EF4-FFF2-40B4-BE49-F238E27FC236}">
                <a16:creationId xmlns:a16="http://schemas.microsoft.com/office/drawing/2014/main" id="{002A8968-BE10-421F-84E9-74D1B0BDD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88" y="41275"/>
            <a:ext cx="3975100" cy="5313363"/>
          </a:xfrm>
          <a:prstGeom prst="rect">
            <a:avLst/>
          </a:prstGeom>
        </p:spPr>
      </p:pic>
    </p:spTree>
    <p:extLst>
      <p:ext uri="{BB962C8B-B14F-4D97-AF65-F5344CB8AC3E}">
        <p14:creationId xmlns:p14="http://schemas.microsoft.com/office/powerpoint/2010/main" val="2369974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clouds in the sky&#10;&#10;Description automatically generated">
            <a:extLst>
              <a:ext uri="{FF2B5EF4-FFF2-40B4-BE49-F238E27FC236}">
                <a16:creationId xmlns:a16="http://schemas.microsoft.com/office/drawing/2014/main" id="{B172C085-A177-47D6-B01A-DCE52167E563}"/>
              </a:ext>
            </a:extLst>
          </p:cNvPr>
          <p:cNvPicPr>
            <a:picLocks noChangeAspect="1"/>
          </p:cNvPicPr>
          <p:nvPr/>
        </p:nvPicPr>
        <p:blipFill rotWithShape="1">
          <a:blip r:embed="rId2">
            <a:extLst>
              <a:ext uri="{28A0092B-C50C-407E-A947-70E740481C1C}">
                <a14:useLocalDpi xmlns:a14="http://schemas.microsoft.com/office/drawing/2010/main" val="0"/>
              </a:ext>
            </a:extLst>
          </a:blip>
          <a:srcRect l="437" r="3815"/>
          <a:stretch/>
        </p:blipFill>
        <p:spPr>
          <a:xfrm>
            <a:off x="20" y="10"/>
            <a:ext cx="4580077" cy="6857990"/>
          </a:xfrm>
          <a:prstGeom prst="rect">
            <a:avLst/>
          </a:prstGeom>
        </p:spPr>
      </p:pic>
      <p:sp>
        <p:nvSpPr>
          <p:cNvPr id="3" name="Content Placeholder 2">
            <a:extLst>
              <a:ext uri="{FF2B5EF4-FFF2-40B4-BE49-F238E27FC236}">
                <a16:creationId xmlns:a16="http://schemas.microsoft.com/office/drawing/2014/main" id="{F331B194-EB51-41E3-AD9F-E29064E08AD6}"/>
              </a:ext>
            </a:extLst>
          </p:cNvPr>
          <p:cNvSpPr>
            <a:spLocks noGrp="1"/>
          </p:cNvSpPr>
          <p:nvPr>
            <p:ph idx="1"/>
          </p:nvPr>
        </p:nvSpPr>
        <p:spPr>
          <a:xfrm>
            <a:off x="5172074" y="2108201"/>
            <a:ext cx="5983606" cy="3760891"/>
          </a:xfrm>
        </p:spPr>
        <p:txBody>
          <a:bodyPr>
            <a:normAutofit/>
          </a:bodyPr>
          <a:lstStyle/>
          <a:p>
            <a:r>
              <a:rPr lang="en-US" sz="3600" dirty="0"/>
              <a:t>Many of us were launched into this pandemic already tired and depleted.</a:t>
            </a:r>
          </a:p>
        </p:txBody>
      </p:sp>
    </p:spTree>
    <p:extLst>
      <p:ext uri="{BB962C8B-B14F-4D97-AF65-F5344CB8AC3E}">
        <p14:creationId xmlns:p14="http://schemas.microsoft.com/office/powerpoint/2010/main" val="89510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ECAAF6F-7CAB-4DAB-85E2-C072C7097D11}"/>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    </a:t>
            </a:r>
            <a:r>
              <a:rPr lang="en-US" sz="3600" dirty="0">
                <a:solidFill>
                  <a:schemeClr val="bg1"/>
                </a:solidFill>
                <a:latin typeface="Arial Black" panose="020B0A04020102020204" pitchFamily="34" charset="0"/>
              </a:rPr>
              <a:t>Self-Care</a:t>
            </a:r>
          </a:p>
        </p:txBody>
      </p:sp>
      <p:graphicFrame>
        <p:nvGraphicFramePr>
          <p:cNvPr id="5" name="Content Placeholder 2">
            <a:extLst>
              <a:ext uri="{FF2B5EF4-FFF2-40B4-BE49-F238E27FC236}">
                <a16:creationId xmlns:a16="http://schemas.microsoft.com/office/drawing/2014/main" id="{318A02BB-F1E1-4764-AA62-B62422D348C7}"/>
              </a:ext>
            </a:extLst>
          </p:cNvPr>
          <p:cNvGraphicFramePr>
            <a:graphicFrameLocks noGrp="1"/>
          </p:cNvGraphicFramePr>
          <p:nvPr>
            <p:ph idx="1"/>
            <p:extLst>
              <p:ext uri="{D42A27DB-BD31-4B8C-83A1-F6EECF244321}">
                <p14:modId xmlns:p14="http://schemas.microsoft.com/office/powerpoint/2010/main" val="3400222314"/>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1953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C099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text on a white background&#10;&#10;Description automatically generated">
            <a:extLst>
              <a:ext uri="{FF2B5EF4-FFF2-40B4-BE49-F238E27FC236}">
                <a16:creationId xmlns:a16="http://schemas.microsoft.com/office/drawing/2014/main" id="{8C9924C6-511F-4ABD-B73B-3E46CDD57DA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66063" y="801793"/>
            <a:ext cx="5259873" cy="5273056"/>
          </a:xfrm>
          <a:prstGeom prst="rect">
            <a:avLst/>
          </a:prstGeom>
        </p:spPr>
      </p:pic>
    </p:spTree>
    <p:extLst>
      <p:ext uri="{BB962C8B-B14F-4D97-AF65-F5344CB8AC3E}">
        <p14:creationId xmlns:p14="http://schemas.microsoft.com/office/powerpoint/2010/main" val="1974697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33428ACC-71EC-4171-9527-10983BA6B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8C4BA-32DA-47DC-8FBD-9C5F628D2079}"/>
              </a:ext>
            </a:extLst>
          </p:cNvPr>
          <p:cNvSpPr>
            <a:spLocks noGrp="1"/>
          </p:cNvSpPr>
          <p:nvPr>
            <p:ph type="title"/>
          </p:nvPr>
        </p:nvSpPr>
        <p:spPr>
          <a:xfrm>
            <a:off x="8141110" y="639098"/>
            <a:ext cx="3401961" cy="3494790"/>
          </a:xfrm>
        </p:spPr>
        <p:txBody>
          <a:bodyPr vert="horz" lIns="91440" tIns="45720" rIns="91440" bIns="45720" rtlCol="0" anchor="b">
            <a:normAutofit fontScale="90000"/>
          </a:bodyPr>
          <a:lstStyle/>
          <a:p>
            <a:r>
              <a:rPr lang="en-US" sz="5400" dirty="0">
                <a:solidFill>
                  <a:schemeClr val="tx1">
                    <a:lumMod val="85000"/>
                    <a:lumOff val="15000"/>
                  </a:schemeClr>
                </a:solidFill>
                <a:latin typeface="Arial Black" panose="020B0A04020102020204" pitchFamily="34" charset="0"/>
              </a:rPr>
              <a:t>Tools You Can Use Right Now</a:t>
            </a:r>
          </a:p>
        </p:txBody>
      </p:sp>
      <p:pic>
        <p:nvPicPr>
          <p:cNvPr id="5" name="Content Placeholder 4" descr="A picture containing drawing&#10;&#10;Description automatically generated">
            <a:extLst>
              <a:ext uri="{FF2B5EF4-FFF2-40B4-BE49-F238E27FC236}">
                <a16:creationId xmlns:a16="http://schemas.microsoft.com/office/drawing/2014/main" id="{BFFD5D26-7287-4719-8364-45121F5AF5D6}"/>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563029" y="640081"/>
            <a:ext cx="5054156" cy="5054156"/>
          </a:xfrm>
          <a:prstGeom prst="rect">
            <a:avLst/>
          </a:prstGeom>
        </p:spPr>
      </p:pic>
      <p:cxnSp>
        <p:nvCxnSpPr>
          <p:cNvPr id="16" name="Straight Connector 15">
            <a:extLst>
              <a:ext uri="{FF2B5EF4-FFF2-40B4-BE49-F238E27FC236}">
                <a16:creationId xmlns:a16="http://schemas.microsoft.com/office/drawing/2014/main" id="{BA22713B-ABB6-4391-97F9-0449A2B9B66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209305" y="4294754"/>
            <a:ext cx="32004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4480B4-953D-41FA-9052-09AB3A026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49659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7" name="Content Placeholder 2">
            <a:extLst>
              <a:ext uri="{FF2B5EF4-FFF2-40B4-BE49-F238E27FC236}">
                <a16:creationId xmlns:a16="http://schemas.microsoft.com/office/drawing/2014/main" id="{39EAF4B7-1F1D-49C5-8102-0C61456627B6}"/>
              </a:ext>
            </a:extLst>
          </p:cNvPr>
          <p:cNvGraphicFramePr>
            <a:graphicFrameLocks noGrp="1"/>
          </p:cNvGraphicFramePr>
          <p:nvPr>
            <p:ph idx="1"/>
            <p:extLst>
              <p:ext uri="{D42A27DB-BD31-4B8C-83A1-F6EECF244321}">
                <p14:modId xmlns:p14="http://schemas.microsoft.com/office/powerpoint/2010/main" val="4105340387"/>
              </p:ext>
            </p:extLst>
          </p:nvPr>
        </p:nvGraphicFramePr>
        <p:xfrm>
          <a:off x="809625" y="2098514"/>
          <a:ext cx="10345738" cy="4111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6815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45AE8C-6210-4BE1-91BF-B2B122E80BE4}"/>
              </a:ext>
            </a:extLst>
          </p:cNvPr>
          <p:cNvSpPr>
            <a:spLocks noGrp="1"/>
          </p:cNvSpPr>
          <p:nvPr>
            <p:ph type="title"/>
          </p:nvPr>
        </p:nvSpPr>
        <p:spPr>
          <a:xfrm>
            <a:off x="1097280" y="286603"/>
            <a:ext cx="10058400" cy="1450757"/>
          </a:xfrm>
        </p:spPr>
        <p:txBody>
          <a:bodyPr>
            <a:normAutofit/>
          </a:bodyPr>
          <a:lstStyle/>
          <a:p>
            <a:r>
              <a:rPr lang="en-US" dirty="0">
                <a:latin typeface="Arial Black" panose="020B0A04020102020204" pitchFamily="34" charset="0"/>
              </a:rPr>
              <a:t>The Perspective Journal</a:t>
            </a:r>
          </a:p>
        </p:txBody>
      </p:sp>
      <p:cxnSp>
        <p:nvCxnSpPr>
          <p:cNvPr id="12" name="Straight Connector 11">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D0F1F8A3-B017-429E-AEE0-3FEF05A21387}"/>
              </a:ext>
            </a:extLst>
          </p:cNvPr>
          <p:cNvGraphicFramePr>
            <a:graphicFrameLocks noGrp="1"/>
          </p:cNvGraphicFramePr>
          <p:nvPr>
            <p:ph idx="1"/>
            <p:extLst>
              <p:ext uri="{D42A27DB-BD31-4B8C-83A1-F6EECF244321}">
                <p14:modId xmlns:p14="http://schemas.microsoft.com/office/powerpoint/2010/main" val="122457620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1044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6339F44-CD71-4F17-B457-18BC02DBD3B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latin typeface="Arial Black" panose="020B0A04020102020204" pitchFamily="34" charset="0"/>
              </a:rPr>
              <a:t>Daily Journaling</a:t>
            </a:r>
          </a:p>
        </p:txBody>
      </p:sp>
      <p:graphicFrame>
        <p:nvGraphicFramePr>
          <p:cNvPr id="5" name="Content Placeholder 2">
            <a:extLst>
              <a:ext uri="{FF2B5EF4-FFF2-40B4-BE49-F238E27FC236}">
                <a16:creationId xmlns:a16="http://schemas.microsoft.com/office/drawing/2014/main" id="{24D36849-C42E-4857-ACC0-6684A6CAF7C3}"/>
              </a:ext>
            </a:extLst>
          </p:cNvPr>
          <p:cNvGraphicFramePr>
            <a:graphicFrameLocks noGrp="1"/>
          </p:cNvGraphicFramePr>
          <p:nvPr>
            <p:ph idx="1"/>
            <p:extLst>
              <p:ext uri="{D42A27DB-BD31-4B8C-83A1-F6EECF244321}">
                <p14:modId xmlns:p14="http://schemas.microsoft.com/office/powerpoint/2010/main" val="484638628"/>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8294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098134-8330-4D71-91AA-AD4F25870E8C}"/>
              </a:ext>
            </a:extLst>
          </p:cNvPr>
          <p:cNvSpPr>
            <a:spLocks noGrp="1"/>
          </p:cNvSpPr>
          <p:nvPr>
            <p:ph type="title"/>
          </p:nvPr>
        </p:nvSpPr>
        <p:spPr>
          <a:xfrm>
            <a:off x="643468" y="643467"/>
            <a:ext cx="3073550" cy="5126203"/>
          </a:xfrm>
        </p:spPr>
        <p:txBody>
          <a:bodyPr anchor="ctr">
            <a:normAutofit/>
          </a:bodyPr>
          <a:lstStyle/>
          <a:p>
            <a:pPr algn="r"/>
            <a:r>
              <a:rPr lang="en-US" dirty="0">
                <a:latin typeface="Arial Black" panose="020B0A04020102020204" pitchFamily="34" charset="0"/>
              </a:rPr>
              <a:t>The Mindset Pivot</a:t>
            </a:r>
          </a:p>
        </p:txBody>
      </p:sp>
      <p:cxnSp>
        <p:nvCxnSpPr>
          <p:cNvPr id="10" name="Straight Connector 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2"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1BB3FE3-1D77-47B3-8D1D-6F5DDE23FD0F}"/>
              </a:ext>
            </a:extLst>
          </p:cNvPr>
          <p:cNvSpPr>
            <a:spLocks noGrp="1"/>
          </p:cNvSpPr>
          <p:nvPr>
            <p:ph idx="1"/>
          </p:nvPr>
        </p:nvSpPr>
        <p:spPr>
          <a:xfrm>
            <a:off x="4363786" y="621697"/>
            <a:ext cx="6791894" cy="5147973"/>
          </a:xfrm>
        </p:spPr>
        <p:txBody>
          <a:bodyPr anchor="ctr">
            <a:normAutofit/>
          </a:bodyPr>
          <a:lstStyle/>
          <a:p>
            <a:r>
              <a:rPr lang="en-US" dirty="0"/>
              <a:t>Write down a list of things you have to get done today or tomorrow.  Write “To Do List” on top of paper.</a:t>
            </a:r>
          </a:p>
          <a:p>
            <a:r>
              <a:rPr lang="en-US" dirty="0"/>
              <a:t>Things I have to do by _______ </a:t>
            </a:r>
          </a:p>
          <a:p>
            <a:r>
              <a:rPr lang="en-US" dirty="0"/>
              <a:t>1.</a:t>
            </a:r>
          </a:p>
          <a:p>
            <a:r>
              <a:rPr lang="en-US" dirty="0"/>
              <a:t>2.</a:t>
            </a:r>
          </a:p>
          <a:p>
            <a:r>
              <a:rPr lang="en-US" dirty="0"/>
              <a:t>3.</a:t>
            </a:r>
          </a:p>
          <a:p>
            <a:r>
              <a:rPr lang="en-US" dirty="0"/>
              <a:t>4.</a:t>
            </a:r>
          </a:p>
          <a:p>
            <a:r>
              <a:rPr lang="en-US" dirty="0"/>
              <a:t>5.</a:t>
            </a:r>
          </a:p>
          <a:p>
            <a:r>
              <a:rPr lang="en-US" dirty="0"/>
              <a:t>6.</a:t>
            </a:r>
          </a:p>
          <a:p>
            <a:endParaRPr lang="en-US" dirty="0"/>
          </a:p>
        </p:txBody>
      </p:sp>
      <p:sp>
        <p:nvSpPr>
          <p:cNvPr id="12" name="Rectangle 11">
            <a:extLst>
              <a:ext uri="{FF2B5EF4-FFF2-40B4-BE49-F238E27FC236}">
                <a16:creationId xmlns:a16="http://schemas.microsoft.com/office/drawing/2014/main" id="{14552793-7DFF-4EC7-AC69-D34A75D01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698639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3BCCAE5-A35B-4B66-A4A7-E23C34A403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56E534-298F-44F2-8BEE-4C0FBD4437C0}"/>
              </a:ext>
            </a:extLst>
          </p:cNvPr>
          <p:cNvSpPr>
            <a:spLocks noGrp="1"/>
          </p:cNvSpPr>
          <p:nvPr>
            <p:ph type="title"/>
          </p:nvPr>
        </p:nvSpPr>
        <p:spPr>
          <a:xfrm>
            <a:off x="1097280" y="286603"/>
            <a:ext cx="6437363" cy="1450757"/>
          </a:xfrm>
        </p:spPr>
        <p:txBody>
          <a:bodyPr>
            <a:normAutofit/>
          </a:bodyPr>
          <a:lstStyle/>
          <a:p>
            <a:r>
              <a:rPr lang="en-US" dirty="0">
                <a:latin typeface="Arial Black" panose="020B0A04020102020204" pitchFamily="34" charset="0"/>
              </a:rPr>
              <a:t>Shift Your Mindset</a:t>
            </a:r>
          </a:p>
        </p:txBody>
      </p:sp>
      <p:cxnSp>
        <p:nvCxnSpPr>
          <p:cNvPr id="21" name="Straight Connector 20">
            <a:extLst>
              <a:ext uri="{FF2B5EF4-FFF2-40B4-BE49-F238E27FC236}">
                <a16:creationId xmlns:a16="http://schemas.microsoft.com/office/drawing/2014/main" id="{6987BDFB-DE64-4B56-B44F-45FAE19FA9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5846"/>
            <a:ext cx="62179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27F96F4-7122-4CF9-9252-43E090AC9503}"/>
              </a:ext>
            </a:extLst>
          </p:cNvPr>
          <p:cNvSpPr>
            <a:spLocks noGrp="1"/>
          </p:cNvSpPr>
          <p:nvPr>
            <p:ph idx="1"/>
          </p:nvPr>
        </p:nvSpPr>
        <p:spPr>
          <a:xfrm>
            <a:off x="1097281" y="2108201"/>
            <a:ext cx="6388242" cy="3760891"/>
          </a:xfrm>
        </p:spPr>
        <p:txBody>
          <a:bodyPr>
            <a:normAutofit/>
          </a:bodyPr>
          <a:lstStyle/>
          <a:p>
            <a:r>
              <a:rPr lang="en-US" dirty="0"/>
              <a:t>Instead of Thinking:</a:t>
            </a:r>
          </a:p>
          <a:p>
            <a:endParaRPr lang="en-US" dirty="0"/>
          </a:p>
          <a:p>
            <a:r>
              <a:rPr lang="en-US" dirty="0"/>
              <a:t>I </a:t>
            </a:r>
            <a:r>
              <a:rPr lang="en-US" b="1" u="sng" dirty="0"/>
              <a:t>HAVE</a:t>
            </a:r>
            <a:r>
              <a:rPr lang="en-US" dirty="0"/>
              <a:t> to do these things by _____, recognize that:</a:t>
            </a:r>
          </a:p>
          <a:p>
            <a:endParaRPr lang="en-US" dirty="0"/>
          </a:p>
          <a:p>
            <a:r>
              <a:rPr lang="en-US" dirty="0"/>
              <a:t>I </a:t>
            </a:r>
            <a:r>
              <a:rPr lang="en-US" b="1" u="sng" dirty="0"/>
              <a:t>GET</a:t>
            </a:r>
            <a:r>
              <a:rPr lang="en-US" dirty="0"/>
              <a:t> to do these things by _____.</a:t>
            </a:r>
          </a:p>
        </p:txBody>
      </p:sp>
      <p:pic>
        <p:nvPicPr>
          <p:cNvPr id="5" name="Picture 4" descr="A picture containing cake, table, sitting, food&#10;&#10;Description automatically generated">
            <a:extLst>
              <a:ext uri="{FF2B5EF4-FFF2-40B4-BE49-F238E27FC236}">
                <a16:creationId xmlns:a16="http://schemas.microsoft.com/office/drawing/2014/main" id="{213AAD55-E1E4-465F-BDCE-0C454B2764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9003" y="642517"/>
            <a:ext cx="3412514" cy="5112380"/>
          </a:xfrm>
          <a:prstGeom prst="rect">
            <a:avLst/>
          </a:prstGeom>
        </p:spPr>
      </p:pic>
      <p:sp>
        <p:nvSpPr>
          <p:cNvPr id="23" name="Rectangle 22">
            <a:extLst>
              <a:ext uri="{FF2B5EF4-FFF2-40B4-BE49-F238E27FC236}">
                <a16:creationId xmlns:a16="http://schemas.microsoft.com/office/drawing/2014/main" id="{FEC9799F-A0B8-45B9-8164-71F2838922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56278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8" name="Straight Connector 47">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50" name="Rectangle 49">
            <a:extLst>
              <a:ext uri="{FF2B5EF4-FFF2-40B4-BE49-F238E27FC236}">
                <a16:creationId xmlns:a16="http://schemas.microsoft.com/office/drawing/2014/main" id="{864368D9-CFA5-4FA5-9827-E85ABB06A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1"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E8350641-A3AB-4935-B5AC-0EFDA33CC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4648743" cy="6858000"/>
          </a:xfrm>
          <a:prstGeom prst="rect">
            <a:avLst/>
          </a:prstGeom>
          <a:solidFill>
            <a:srgbClr val="C0998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DD443E0-6950-46E7-93C5-1DA6D1B47061}"/>
              </a:ext>
            </a:extLst>
          </p:cNvPr>
          <p:cNvSpPr>
            <a:spLocks noGrp="1"/>
          </p:cNvSpPr>
          <p:nvPr>
            <p:ph type="title"/>
          </p:nvPr>
        </p:nvSpPr>
        <p:spPr>
          <a:xfrm>
            <a:off x="457200" y="1058573"/>
            <a:ext cx="3659246" cy="2926080"/>
          </a:xfrm>
        </p:spPr>
        <p:txBody>
          <a:bodyPr vert="horz" lIns="91440" tIns="45720" rIns="91440" bIns="45720" rtlCol="0" anchor="b">
            <a:normAutofit/>
          </a:bodyPr>
          <a:lstStyle/>
          <a:p>
            <a:r>
              <a:rPr lang="en-US" sz="5400" dirty="0">
                <a:solidFill>
                  <a:schemeClr val="bg1"/>
                </a:solidFill>
                <a:latin typeface="Arial Black" panose="020B0A04020102020204" pitchFamily="34" charset="0"/>
              </a:rPr>
              <a:t>Your Coping Ideas</a:t>
            </a:r>
          </a:p>
        </p:txBody>
      </p:sp>
      <p:sp>
        <p:nvSpPr>
          <p:cNvPr id="54" name="Rectangle 53">
            <a:extLst>
              <a:ext uri="{FF2B5EF4-FFF2-40B4-BE49-F238E27FC236}">
                <a16:creationId xmlns:a16="http://schemas.microsoft.com/office/drawing/2014/main" id="{7BB160A6-D066-4784-8F8D-82317C56C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5290" y="321732"/>
            <a:ext cx="3654966" cy="3674848"/>
          </a:xfrm>
          <a:prstGeom prst="rect">
            <a:avLst/>
          </a:prstGeom>
          <a:solidFill>
            <a:schemeClr val="bg1"/>
          </a:solidFill>
          <a:ln w="63500">
            <a:solidFill>
              <a:srgbClr val="C0998B"/>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colorful, photo, different, table&#10;&#10;Description automatically generated">
            <a:extLst>
              <a:ext uri="{FF2B5EF4-FFF2-40B4-BE49-F238E27FC236}">
                <a16:creationId xmlns:a16="http://schemas.microsoft.com/office/drawing/2014/main" id="{E4453528-2143-4042-9742-6BD2CF38A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8565" y="494948"/>
            <a:ext cx="3328416" cy="3328416"/>
          </a:xfrm>
          <a:prstGeom prst="rect">
            <a:avLst/>
          </a:prstGeom>
        </p:spPr>
      </p:pic>
      <p:sp>
        <p:nvSpPr>
          <p:cNvPr id="56" name="Rectangle 55">
            <a:extLst>
              <a:ext uri="{FF2B5EF4-FFF2-40B4-BE49-F238E27FC236}">
                <a16:creationId xmlns:a16="http://schemas.microsoft.com/office/drawing/2014/main" id="{608DCF33-68FE-41F6-8FE6-5D78CD672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8288" y="321732"/>
            <a:ext cx="3068701" cy="2108201"/>
          </a:xfrm>
          <a:prstGeom prst="rect">
            <a:avLst/>
          </a:prstGeom>
          <a:solidFill>
            <a:schemeClr val="bg1"/>
          </a:solidFill>
          <a:ln w="63500">
            <a:solidFill>
              <a:srgbClr val="C0998B"/>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indoor, table, sitting, food&#10;&#10;Description automatically generated">
            <a:extLst>
              <a:ext uri="{FF2B5EF4-FFF2-40B4-BE49-F238E27FC236}">
                <a16:creationId xmlns:a16="http://schemas.microsoft.com/office/drawing/2014/main" id="{74166C15-FAF2-45C7-A939-D53D2523B1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3099" y="483762"/>
            <a:ext cx="2379078" cy="1784309"/>
          </a:xfrm>
          <a:prstGeom prst="rect">
            <a:avLst/>
          </a:prstGeom>
        </p:spPr>
      </p:pic>
      <p:sp>
        <p:nvSpPr>
          <p:cNvPr id="58" name="Rectangle 57">
            <a:extLst>
              <a:ext uri="{FF2B5EF4-FFF2-40B4-BE49-F238E27FC236}">
                <a16:creationId xmlns:a16="http://schemas.microsoft.com/office/drawing/2014/main" id="{9A138FA2-E3B7-4628-A42E-E12124B2CC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5290" y="4157448"/>
            <a:ext cx="3654966" cy="2302337"/>
          </a:xfrm>
          <a:prstGeom prst="rect">
            <a:avLst/>
          </a:prstGeom>
          <a:solidFill>
            <a:schemeClr val="bg1"/>
          </a:solidFill>
          <a:ln w="63500">
            <a:solidFill>
              <a:srgbClr val="C0998B"/>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messy bed in a room&#10;&#10;Description automatically generated">
            <a:extLst>
              <a:ext uri="{FF2B5EF4-FFF2-40B4-BE49-F238E27FC236}">
                <a16:creationId xmlns:a16="http://schemas.microsoft.com/office/drawing/2014/main" id="{507A525A-CF50-4884-9A6C-36617462232F}"/>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t="24550" r="2" b="19876"/>
          <a:stretch/>
        </p:blipFill>
        <p:spPr>
          <a:xfrm>
            <a:off x="5138266" y="4616456"/>
            <a:ext cx="3313507" cy="1381113"/>
          </a:xfrm>
          <a:prstGeom prst="rect">
            <a:avLst/>
          </a:prstGeom>
        </p:spPr>
      </p:pic>
      <p:sp>
        <p:nvSpPr>
          <p:cNvPr id="60" name="Rectangle 59">
            <a:extLst>
              <a:ext uri="{FF2B5EF4-FFF2-40B4-BE49-F238E27FC236}">
                <a16:creationId xmlns:a16="http://schemas.microsoft.com/office/drawing/2014/main" id="{B4497DB8-50D5-463A-A082-4502A2D315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8288" y="2617577"/>
            <a:ext cx="3068701" cy="3809118"/>
          </a:xfrm>
          <a:prstGeom prst="rect">
            <a:avLst/>
          </a:prstGeom>
          <a:solidFill>
            <a:schemeClr val="bg1"/>
          </a:solidFill>
          <a:ln w="63500">
            <a:solidFill>
              <a:srgbClr val="C0998B"/>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photo, table, computer&#10;&#10;Description automatically generated">
            <a:extLst>
              <a:ext uri="{FF2B5EF4-FFF2-40B4-BE49-F238E27FC236}">
                <a16:creationId xmlns:a16="http://schemas.microsoft.com/office/drawing/2014/main" id="{ECB38036-4C7E-4A83-9F4B-CC769B5494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61038" y="2807636"/>
            <a:ext cx="2743200" cy="3429000"/>
          </a:xfrm>
          <a:prstGeom prst="rect">
            <a:avLst/>
          </a:prstGeom>
        </p:spPr>
      </p:pic>
    </p:spTree>
    <p:extLst>
      <p:ext uri="{BB962C8B-B14F-4D97-AF65-F5344CB8AC3E}">
        <p14:creationId xmlns:p14="http://schemas.microsoft.com/office/powerpoint/2010/main" val="1917554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a logo&#10;&#10;Description automatically generated">
            <a:extLst>
              <a:ext uri="{FF2B5EF4-FFF2-40B4-BE49-F238E27FC236}">
                <a16:creationId xmlns:a16="http://schemas.microsoft.com/office/drawing/2014/main" id="{E796D5CB-6C2B-460F-B403-F201A41BC8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09278" y="676276"/>
            <a:ext cx="4740681" cy="5660516"/>
          </a:xfrm>
          <a:prstGeom prst="rect">
            <a:avLst/>
          </a:prstGeom>
        </p:spPr>
      </p:pic>
    </p:spTree>
    <p:extLst>
      <p:ext uri="{BB962C8B-B14F-4D97-AF65-F5344CB8AC3E}">
        <p14:creationId xmlns:p14="http://schemas.microsoft.com/office/powerpoint/2010/main" val="4919926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A8E9C91B-7EAD-4562-AB0E-DFB9663AE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43">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C099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 up of a piece of paper&#10;&#10;Description automatically generated">
            <a:extLst>
              <a:ext uri="{FF2B5EF4-FFF2-40B4-BE49-F238E27FC236}">
                <a16:creationId xmlns:a16="http://schemas.microsoft.com/office/drawing/2014/main" id="{B3E22E3D-65CA-4910-AB36-85F45A815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549" y="1065634"/>
            <a:ext cx="3122143" cy="1631319"/>
          </a:xfrm>
          <a:prstGeom prst="rect">
            <a:avLst/>
          </a:prstGeom>
        </p:spPr>
      </p:pic>
      <p:sp>
        <p:nvSpPr>
          <p:cNvPr id="48" name="Rectangle 47">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bird, flower&#10;&#10;Description automatically generated">
            <a:extLst>
              <a:ext uri="{FF2B5EF4-FFF2-40B4-BE49-F238E27FC236}">
                <a16:creationId xmlns:a16="http://schemas.microsoft.com/office/drawing/2014/main" id="{EE9C6DAA-EC8C-4065-8D00-2D2A6BE573BB}"/>
              </a:ext>
            </a:extLst>
          </p:cNvPr>
          <p:cNvPicPr>
            <a:picLocks noChangeAspect="1"/>
          </p:cNvPicPr>
          <p:nvPr/>
        </p:nvPicPr>
        <p:blipFill rotWithShape="1">
          <a:blip r:embed="rId3">
            <a:extLst>
              <a:ext uri="{28A0092B-C50C-407E-A947-70E740481C1C}">
                <a14:useLocalDpi xmlns:a14="http://schemas.microsoft.com/office/drawing/2010/main" val="0"/>
              </a:ext>
            </a:extLst>
          </a:blip>
          <a:srcRect t="5605" r="-2" b="20412"/>
          <a:stretch/>
        </p:blipFill>
        <p:spPr>
          <a:xfrm>
            <a:off x="622549" y="3835467"/>
            <a:ext cx="3104943" cy="2297084"/>
          </a:xfrm>
          <a:prstGeom prst="rect">
            <a:avLst/>
          </a:prstGeom>
        </p:spPr>
      </p:pic>
      <p:sp>
        <p:nvSpPr>
          <p:cNvPr id="50" name="Rectangle 49">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indoor, sitting, table, small&#10;&#10;Description automatically generated">
            <a:extLst>
              <a:ext uri="{FF2B5EF4-FFF2-40B4-BE49-F238E27FC236}">
                <a16:creationId xmlns:a16="http://schemas.microsoft.com/office/drawing/2014/main" id="{1A1E9BF7-261D-42B9-8E7D-935F5FD444E0}"/>
              </a:ext>
            </a:extLst>
          </p:cNvPr>
          <p:cNvPicPr>
            <a:picLocks noChangeAspect="1"/>
          </p:cNvPicPr>
          <p:nvPr/>
        </p:nvPicPr>
        <p:blipFill rotWithShape="1">
          <a:blip r:embed="rId4">
            <a:extLst>
              <a:ext uri="{28A0092B-C50C-407E-A947-70E740481C1C}">
                <a14:useLocalDpi xmlns:a14="http://schemas.microsoft.com/office/drawing/2010/main" val="0"/>
              </a:ext>
            </a:extLst>
          </a:blip>
          <a:srcRect t="3948" r="2" b="7179"/>
          <a:stretch/>
        </p:blipFill>
        <p:spPr>
          <a:xfrm rot="5400000">
            <a:off x="3568063" y="1809578"/>
            <a:ext cx="4880127" cy="3252903"/>
          </a:xfrm>
          <a:prstGeom prst="rect">
            <a:avLst/>
          </a:prstGeom>
        </p:spPr>
      </p:pic>
      <p:sp>
        <p:nvSpPr>
          <p:cNvPr id="52" name="Rectangle 51">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524" y="487090"/>
            <a:ext cx="3588174"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food&#10;&#10;Description automatically generated">
            <a:extLst>
              <a:ext uri="{FF2B5EF4-FFF2-40B4-BE49-F238E27FC236}">
                <a16:creationId xmlns:a16="http://schemas.microsoft.com/office/drawing/2014/main" id="{19E3FECC-1847-43E7-8859-F295BD0470DD}"/>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t="15222" r="2" b="10458"/>
          <a:stretch/>
        </p:blipFill>
        <p:spPr>
          <a:xfrm>
            <a:off x="8208743" y="850528"/>
            <a:ext cx="3252903" cy="2417606"/>
          </a:xfrm>
          <a:prstGeom prst="rect">
            <a:avLst/>
          </a:prstGeom>
        </p:spPr>
      </p:pic>
      <p:pic>
        <p:nvPicPr>
          <p:cNvPr id="6" name="Picture 5" descr="A picture containing cup, table, food, sitting&#10;&#10;Description automatically generated">
            <a:extLst>
              <a:ext uri="{FF2B5EF4-FFF2-40B4-BE49-F238E27FC236}">
                <a16:creationId xmlns:a16="http://schemas.microsoft.com/office/drawing/2014/main" id="{C2D2D48A-8954-4870-8A27-703D1C97BE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08743" y="3954592"/>
            <a:ext cx="3416002" cy="1921501"/>
          </a:xfrm>
          <a:prstGeom prst="rect">
            <a:avLst/>
          </a:prstGeom>
        </p:spPr>
      </p:pic>
    </p:spTree>
    <p:extLst>
      <p:ext uri="{BB962C8B-B14F-4D97-AF65-F5344CB8AC3E}">
        <p14:creationId xmlns:p14="http://schemas.microsoft.com/office/powerpoint/2010/main" val="30832505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48C93-FB6B-4BB7-A2A7-2C3882814DC4}"/>
              </a:ext>
            </a:extLst>
          </p:cNvPr>
          <p:cNvSpPr>
            <a:spLocks noGrp="1"/>
          </p:cNvSpPr>
          <p:nvPr>
            <p:ph type="title"/>
          </p:nvPr>
        </p:nvSpPr>
        <p:spPr>
          <a:xfrm>
            <a:off x="633999" y="4550230"/>
            <a:ext cx="10909073" cy="957902"/>
          </a:xfrm>
        </p:spPr>
        <p:txBody>
          <a:bodyPr vert="horz" lIns="91440" tIns="45720" rIns="91440" bIns="45720" rtlCol="0" anchor="b">
            <a:normAutofit/>
          </a:bodyPr>
          <a:lstStyle/>
          <a:p>
            <a:r>
              <a:rPr lang="en-US" sz="6000" dirty="0">
                <a:solidFill>
                  <a:schemeClr val="tx1">
                    <a:lumMod val="85000"/>
                    <a:lumOff val="15000"/>
                  </a:schemeClr>
                </a:solidFill>
                <a:latin typeface="Arial Black" panose="020B0A04020102020204" pitchFamily="34" charset="0"/>
              </a:rPr>
              <a:t>Kids coping ideas…</a:t>
            </a:r>
          </a:p>
        </p:txBody>
      </p:sp>
      <p:pic>
        <p:nvPicPr>
          <p:cNvPr id="4" name="Picture 3" descr="A picture containing photo, colorful, table, desk&#10;&#10;Description automatically generated">
            <a:extLst>
              <a:ext uri="{FF2B5EF4-FFF2-40B4-BE49-F238E27FC236}">
                <a16:creationId xmlns:a16="http://schemas.microsoft.com/office/drawing/2014/main" id="{86D56F60-5F1B-4151-B394-B2D3A2D08600}"/>
              </a:ext>
            </a:extLst>
          </p:cNvPr>
          <p:cNvPicPr>
            <a:picLocks noChangeAspect="1"/>
          </p:cNvPicPr>
          <p:nvPr/>
        </p:nvPicPr>
        <p:blipFill rotWithShape="1">
          <a:blip r:embed="rId2">
            <a:extLst>
              <a:ext uri="{28A0092B-C50C-407E-A947-70E740481C1C}">
                <a14:useLocalDpi xmlns:a14="http://schemas.microsoft.com/office/drawing/2010/main" val="0"/>
              </a:ext>
            </a:extLst>
          </a:blip>
          <a:srcRect l="10972" r="15711" b="-3"/>
          <a:stretch/>
        </p:blipFill>
        <p:spPr>
          <a:xfrm>
            <a:off x="634276" y="640080"/>
            <a:ext cx="2658773" cy="3626498"/>
          </a:xfrm>
          <a:prstGeom prst="rect">
            <a:avLst/>
          </a:prstGeom>
        </p:spPr>
      </p:pic>
      <p:pic>
        <p:nvPicPr>
          <p:cNvPr id="5" name="Content Placeholder 4" descr="A person riding a bike down a dirt road&#10;&#10;Description automatically generated">
            <a:extLst>
              <a:ext uri="{FF2B5EF4-FFF2-40B4-BE49-F238E27FC236}">
                <a16:creationId xmlns:a16="http://schemas.microsoft.com/office/drawing/2014/main" id="{504BFC66-986F-40FE-9EBA-2E38C37FB40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370" r="5" b="5"/>
          <a:stretch/>
        </p:blipFill>
        <p:spPr>
          <a:xfrm rot="5400000">
            <a:off x="2896924" y="1126872"/>
            <a:ext cx="3635825" cy="2662240"/>
          </a:xfrm>
          <a:prstGeom prst="rect">
            <a:avLst/>
          </a:prstGeom>
        </p:spPr>
      </p:pic>
      <p:pic>
        <p:nvPicPr>
          <p:cNvPr id="9" name="Picture 8" descr="A picture containing book, sitting, box, table&#10;&#10;Description automatically generated">
            <a:extLst>
              <a:ext uri="{FF2B5EF4-FFF2-40B4-BE49-F238E27FC236}">
                <a16:creationId xmlns:a16="http://schemas.microsoft.com/office/drawing/2014/main" id="{4F52CC7B-6121-4FB6-A714-3401CC9E5A26}"/>
              </a:ext>
            </a:extLst>
          </p:cNvPr>
          <p:cNvPicPr>
            <a:picLocks noChangeAspect="1"/>
          </p:cNvPicPr>
          <p:nvPr/>
        </p:nvPicPr>
        <p:blipFill rotWithShape="1">
          <a:blip r:embed="rId4">
            <a:extLst>
              <a:ext uri="{28A0092B-C50C-407E-A947-70E740481C1C}">
                <a14:useLocalDpi xmlns:a14="http://schemas.microsoft.com/office/drawing/2010/main" val="0"/>
              </a:ext>
            </a:extLst>
          </a:blip>
          <a:srcRect l="4475" r="-3" b="-3"/>
          <a:stretch/>
        </p:blipFill>
        <p:spPr>
          <a:xfrm>
            <a:off x="6133931" y="640080"/>
            <a:ext cx="2658773" cy="3626498"/>
          </a:xfrm>
          <a:prstGeom prst="rect">
            <a:avLst/>
          </a:prstGeom>
        </p:spPr>
      </p:pic>
      <p:pic>
        <p:nvPicPr>
          <p:cNvPr id="7" name="Picture 6" descr="A picture containing boy, holding, umbrella&#10;&#10;Description automatically generated">
            <a:extLst>
              <a:ext uri="{FF2B5EF4-FFF2-40B4-BE49-F238E27FC236}">
                <a16:creationId xmlns:a16="http://schemas.microsoft.com/office/drawing/2014/main" id="{5BED8CCC-EB18-4654-BF27-A07B22C016FA}"/>
              </a:ext>
            </a:extLst>
          </p:cNvPr>
          <p:cNvPicPr>
            <a:picLocks noChangeAspect="1"/>
          </p:cNvPicPr>
          <p:nvPr/>
        </p:nvPicPr>
        <p:blipFill rotWithShape="1">
          <a:blip r:embed="rId5">
            <a:extLst>
              <a:ext uri="{28A0092B-C50C-407E-A947-70E740481C1C}">
                <a14:useLocalDpi xmlns:a14="http://schemas.microsoft.com/office/drawing/2010/main" val="0"/>
              </a:ext>
            </a:extLst>
          </a:blip>
          <a:srcRect l="22171" r="24964" b="1"/>
          <a:stretch/>
        </p:blipFill>
        <p:spPr>
          <a:xfrm>
            <a:off x="8884913" y="640081"/>
            <a:ext cx="2667006" cy="3626498"/>
          </a:xfrm>
          <a:prstGeom prst="rect">
            <a:avLst/>
          </a:prstGeom>
        </p:spPr>
      </p:pic>
    </p:spTree>
    <p:extLst>
      <p:ext uri="{BB962C8B-B14F-4D97-AF65-F5344CB8AC3E}">
        <p14:creationId xmlns:p14="http://schemas.microsoft.com/office/powerpoint/2010/main" val="2623080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72321-7122-478B-9452-57C9A4798C59}"/>
              </a:ext>
            </a:extLst>
          </p:cNvPr>
          <p:cNvSpPr>
            <a:spLocks noGrp="1"/>
          </p:cNvSpPr>
          <p:nvPr>
            <p:ph type="title"/>
          </p:nvPr>
        </p:nvSpPr>
        <p:spPr>
          <a:xfrm>
            <a:off x="633999" y="4550230"/>
            <a:ext cx="10909073" cy="957902"/>
          </a:xfrm>
        </p:spPr>
        <p:txBody>
          <a:bodyPr vert="horz" lIns="91440" tIns="45720" rIns="91440" bIns="45720" rtlCol="0" anchor="b">
            <a:normAutofit fontScale="90000"/>
          </a:bodyPr>
          <a:lstStyle/>
          <a:p>
            <a:r>
              <a:rPr lang="en-US" sz="5100" dirty="0">
                <a:solidFill>
                  <a:schemeClr val="tx1">
                    <a:lumMod val="85000"/>
                    <a:lumOff val="15000"/>
                  </a:schemeClr>
                </a:solidFill>
              </a:rPr>
              <a:t>     </a:t>
            </a:r>
            <a:r>
              <a:rPr lang="en-US" sz="4400" dirty="0">
                <a:solidFill>
                  <a:schemeClr val="tx1">
                    <a:lumMod val="85000"/>
                    <a:lumOff val="15000"/>
                  </a:schemeClr>
                </a:solidFill>
                <a:latin typeface="Arial Black" panose="020B0A04020102020204" pitchFamily="34" charset="0"/>
              </a:rPr>
              <a:t>Is Your Self-Care Pandemic Proof?</a:t>
            </a:r>
          </a:p>
        </p:txBody>
      </p:sp>
      <p:pic>
        <p:nvPicPr>
          <p:cNvPr id="5" name="Content Placeholder 4" descr="A store inside of a restaurant&#10;&#10;Description automatically generated">
            <a:extLst>
              <a:ext uri="{FF2B5EF4-FFF2-40B4-BE49-F238E27FC236}">
                <a16:creationId xmlns:a16="http://schemas.microsoft.com/office/drawing/2014/main" id="{4564AF72-1F3A-4957-8740-23E4EC91D1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849" y="1280736"/>
            <a:ext cx="3767563" cy="2816253"/>
          </a:xfrm>
          <a:prstGeom prst="rect">
            <a:avLst/>
          </a:prstGeom>
        </p:spPr>
      </p:pic>
      <p:pic>
        <p:nvPicPr>
          <p:cNvPr id="7" name="Picture 6" descr="A group of people sitting in front of a crowd&#10;&#10;Description automatically generated">
            <a:extLst>
              <a:ext uri="{FF2B5EF4-FFF2-40B4-BE49-F238E27FC236}">
                <a16:creationId xmlns:a16="http://schemas.microsoft.com/office/drawing/2014/main" id="{9E461EBD-717F-4BDE-AFA1-154FF8CDEC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7837" y="1640561"/>
            <a:ext cx="3780138" cy="1757764"/>
          </a:xfrm>
          <a:prstGeom prst="rect">
            <a:avLst/>
          </a:prstGeom>
        </p:spPr>
      </p:pic>
      <p:pic>
        <p:nvPicPr>
          <p:cNvPr id="9" name="Picture 8" descr="A body of water&#10;&#10;Description automatically generated">
            <a:extLst>
              <a:ext uri="{FF2B5EF4-FFF2-40B4-BE49-F238E27FC236}">
                <a16:creationId xmlns:a16="http://schemas.microsoft.com/office/drawing/2014/main" id="{B8E1CAEF-0F81-4E0A-9857-BBE059BA69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0288" y="1339947"/>
            <a:ext cx="3828945" cy="2546248"/>
          </a:xfrm>
          <a:prstGeom prst="rect">
            <a:avLst/>
          </a:prstGeom>
        </p:spPr>
      </p:pic>
    </p:spTree>
    <p:extLst>
      <p:ext uri="{BB962C8B-B14F-4D97-AF65-F5344CB8AC3E}">
        <p14:creationId xmlns:p14="http://schemas.microsoft.com/office/powerpoint/2010/main" val="25791856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8">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0">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Content Placeholder 3" descr="A living room next to a window&#10;&#10;Description automatically generated">
            <a:extLst>
              <a:ext uri="{FF2B5EF4-FFF2-40B4-BE49-F238E27FC236}">
                <a16:creationId xmlns:a16="http://schemas.microsoft.com/office/drawing/2014/main" id="{B96AA1A0-897B-4C94-AB06-85A555F4E768}"/>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9353" b="22811"/>
          <a:stretch/>
        </p:blipFill>
        <p:spPr>
          <a:xfrm>
            <a:off x="16" y="10"/>
            <a:ext cx="7556889" cy="6857990"/>
          </a:xfrm>
          <a:prstGeom prst="rect">
            <a:avLst/>
          </a:prstGeom>
        </p:spPr>
      </p:pic>
      <p:sp>
        <p:nvSpPr>
          <p:cNvPr id="19" name="Rectangle 12">
            <a:extLst>
              <a:ext uri="{FF2B5EF4-FFF2-40B4-BE49-F238E27FC236}">
                <a16:creationId xmlns:a16="http://schemas.microsoft.com/office/drawing/2014/main" id="{6482F060-A4AF-4E0B-B364-7C6BA4A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556905" y="0"/>
            <a:ext cx="464131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94F7FE1-DA82-47C0-A6C4-CB1AF666CCC6}"/>
              </a:ext>
            </a:extLst>
          </p:cNvPr>
          <p:cNvSpPr>
            <a:spLocks noGrp="1"/>
          </p:cNvSpPr>
          <p:nvPr>
            <p:ph type="title"/>
          </p:nvPr>
        </p:nvSpPr>
        <p:spPr>
          <a:xfrm>
            <a:off x="8047939" y="640080"/>
            <a:ext cx="3659246" cy="2850320"/>
          </a:xfrm>
        </p:spPr>
        <p:txBody>
          <a:bodyPr vert="horz" lIns="91440" tIns="45720" rIns="91440" bIns="45720" rtlCol="0" anchor="b">
            <a:normAutofit/>
          </a:bodyPr>
          <a:lstStyle/>
          <a:p>
            <a:r>
              <a:rPr lang="en-US" sz="3600" dirty="0">
                <a:solidFill>
                  <a:srgbClr val="FFFFFF"/>
                </a:solidFill>
                <a:latin typeface="Arial Black" panose="020B0A04020102020204" pitchFamily="34" charset="0"/>
              </a:rPr>
              <a:t>Mindful Movements</a:t>
            </a:r>
          </a:p>
        </p:txBody>
      </p:sp>
      <p:cxnSp>
        <p:nvCxnSpPr>
          <p:cNvPr id="20" name="Straight Connector 14">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85922" y="3651268"/>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042992"/>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817FBF-B515-4EE0-BBD8-4B8475430C20}"/>
              </a:ext>
            </a:extLst>
          </p:cNvPr>
          <p:cNvSpPr>
            <a:spLocks noGrp="1"/>
          </p:cNvSpPr>
          <p:nvPr>
            <p:ph type="title"/>
          </p:nvPr>
        </p:nvSpPr>
        <p:spPr>
          <a:xfrm>
            <a:off x="5172074" y="286603"/>
            <a:ext cx="5983605" cy="1450757"/>
          </a:xfrm>
        </p:spPr>
        <p:txBody>
          <a:bodyPr>
            <a:normAutofit/>
          </a:bodyPr>
          <a:lstStyle/>
          <a:p>
            <a:r>
              <a:rPr lang="en-US" dirty="0">
                <a:latin typeface="Arial Black" panose="020B0A04020102020204" pitchFamily="34" charset="0"/>
              </a:rPr>
              <a:t>Handouts</a:t>
            </a:r>
          </a:p>
        </p:txBody>
      </p:sp>
      <p:pic>
        <p:nvPicPr>
          <p:cNvPr id="5" name="Picture 4" descr="A close up of a logo&#10;&#10;Description automatically generated">
            <a:extLst>
              <a:ext uri="{FF2B5EF4-FFF2-40B4-BE49-F238E27FC236}">
                <a16:creationId xmlns:a16="http://schemas.microsoft.com/office/drawing/2014/main" id="{071BB0AE-5866-4FE4-9E97-E7E024BCBC56}"/>
              </a:ext>
            </a:extLst>
          </p:cNvPr>
          <p:cNvPicPr>
            <a:picLocks noChangeAspect="1"/>
          </p:cNvPicPr>
          <p:nvPr/>
        </p:nvPicPr>
        <p:blipFill rotWithShape="1">
          <a:blip r:embed="rId2">
            <a:extLst>
              <a:ext uri="{28A0092B-C50C-407E-A947-70E740481C1C}">
                <a14:useLocalDpi xmlns:a14="http://schemas.microsoft.com/office/drawing/2010/main" val="0"/>
              </a:ext>
            </a:extLst>
          </a:blip>
          <a:srcRect l="5571" r="5383"/>
          <a:stretch/>
        </p:blipFill>
        <p:spPr>
          <a:xfrm>
            <a:off x="20" y="10"/>
            <a:ext cx="4580077" cy="6857990"/>
          </a:xfrm>
          <a:prstGeom prst="rect">
            <a:avLst/>
          </a:prstGeom>
        </p:spPr>
      </p:pic>
      <p:cxnSp>
        <p:nvCxnSpPr>
          <p:cNvPr id="19" name="Straight Connector 18">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A12618D-31C5-4542-B4E6-2269861954FA}"/>
              </a:ext>
            </a:extLst>
          </p:cNvPr>
          <p:cNvSpPr>
            <a:spLocks noGrp="1"/>
          </p:cNvSpPr>
          <p:nvPr>
            <p:ph idx="1"/>
          </p:nvPr>
        </p:nvSpPr>
        <p:spPr>
          <a:xfrm>
            <a:off x="5172074" y="2108201"/>
            <a:ext cx="5983606" cy="3760891"/>
          </a:xfrm>
        </p:spPr>
        <p:txBody>
          <a:bodyPr>
            <a:normAutofit/>
          </a:bodyPr>
          <a:lstStyle/>
          <a:p>
            <a:pPr>
              <a:buFont typeface="Wingdings" panose="05000000000000000000" pitchFamily="2" charset="2"/>
              <a:buChar char="§"/>
            </a:pPr>
            <a:r>
              <a:rPr lang="en-US" dirty="0"/>
              <a:t> 16 Tools You Can Use Right Now</a:t>
            </a:r>
          </a:p>
          <a:p>
            <a:pPr>
              <a:buFont typeface="Wingdings" panose="05000000000000000000" pitchFamily="2" charset="2"/>
              <a:buChar char="§"/>
            </a:pPr>
            <a:r>
              <a:rPr lang="en-US" dirty="0"/>
              <a:t> 20 Mental Health Wellness Tips for Quarantine</a:t>
            </a:r>
          </a:p>
          <a:p>
            <a:pPr>
              <a:buFont typeface="Wingdings" panose="05000000000000000000" pitchFamily="2" charset="2"/>
              <a:buChar char="§"/>
            </a:pPr>
            <a:r>
              <a:rPr lang="en-US" dirty="0"/>
              <a:t> Something to Think About</a:t>
            </a:r>
          </a:p>
          <a:p>
            <a:pPr>
              <a:buFont typeface="Wingdings" panose="05000000000000000000" pitchFamily="2" charset="2"/>
              <a:buChar char="§"/>
            </a:pPr>
            <a:r>
              <a:rPr lang="en-US" dirty="0"/>
              <a:t> Daily Quarantine Questions and Affirmations</a:t>
            </a:r>
          </a:p>
          <a:p>
            <a:pPr marL="0" indent="0">
              <a:buNone/>
            </a:pPr>
            <a:endParaRPr lang="en-US" dirty="0"/>
          </a:p>
          <a:p>
            <a:pPr>
              <a:buFont typeface="Wingdings" panose="05000000000000000000" pitchFamily="2" charset="2"/>
              <a:buChar char="§"/>
            </a:pPr>
            <a:r>
              <a:rPr lang="en-US" dirty="0"/>
              <a:t> </a:t>
            </a:r>
            <a:r>
              <a:rPr lang="en-US" u="sng" dirty="0"/>
              <a:t>Optional if Requested</a:t>
            </a:r>
            <a:r>
              <a:rPr lang="en-US" dirty="0"/>
              <a:t>:  The Lockdown (poem) &amp; COVID-19 Time Capsule Booklet</a:t>
            </a:r>
          </a:p>
        </p:txBody>
      </p:sp>
    </p:spTree>
    <p:extLst>
      <p:ext uri="{BB962C8B-B14F-4D97-AF65-F5344CB8AC3E}">
        <p14:creationId xmlns:p14="http://schemas.microsoft.com/office/powerpoint/2010/main" val="10890949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C0A91938-740A-4793-8DE6-6D086A67F67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6234" y="241157"/>
            <a:ext cx="6210299" cy="6132671"/>
          </a:xfrm>
          <a:prstGeom prst="rect">
            <a:avLst/>
          </a:prstGeom>
        </p:spPr>
      </p:pic>
    </p:spTree>
    <p:extLst>
      <p:ext uri="{BB962C8B-B14F-4D97-AF65-F5344CB8AC3E}">
        <p14:creationId xmlns:p14="http://schemas.microsoft.com/office/powerpoint/2010/main" val="3315302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A8E9C91B-7EAD-4562-AB0E-DFB9663AE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lose up of a toy&#10;&#10;Description automatically generated">
            <a:extLst>
              <a:ext uri="{FF2B5EF4-FFF2-40B4-BE49-F238E27FC236}">
                <a16:creationId xmlns:a16="http://schemas.microsoft.com/office/drawing/2014/main" id="{1EAF39ED-9C1C-4850-BE5E-667022455EB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5292" y="905933"/>
            <a:ext cx="5834536" cy="5294842"/>
          </a:xfrm>
          <a:prstGeom prst="rect">
            <a:avLst/>
          </a:prstGeom>
        </p:spPr>
      </p:pic>
    </p:spTree>
    <p:extLst>
      <p:ext uri="{BB962C8B-B14F-4D97-AF65-F5344CB8AC3E}">
        <p14:creationId xmlns:p14="http://schemas.microsoft.com/office/powerpoint/2010/main" val="4958091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4FAA6B4-BAFB-4474-9B14-DC83A9096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BA8160-ADD6-419D-AAED-9D88824F8710}"/>
              </a:ext>
            </a:extLst>
          </p:cNvPr>
          <p:cNvSpPr>
            <a:spLocks noGrp="1"/>
          </p:cNvSpPr>
          <p:nvPr>
            <p:ph type="title"/>
          </p:nvPr>
        </p:nvSpPr>
        <p:spPr>
          <a:xfrm>
            <a:off x="1097280" y="286603"/>
            <a:ext cx="10058400" cy="1450757"/>
          </a:xfrm>
        </p:spPr>
        <p:txBody>
          <a:bodyPr>
            <a:normAutofit/>
          </a:bodyPr>
          <a:lstStyle/>
          <a:p>
            <a:r>
              <a:rPr lang="en-US" dirty="0">
                <a:latin typeface="Arial Black" panose="020B0A04020102020204" pitchFamily="34" charset="0"/>
              </a:rPr>
              <a:t>Thank You!</a:t>
            </a:r>
          </a:p>
        </p:txBody>
      </p:sp>
      <p:cxnSp>
        <p:nvCxnSpPr>
          <p:cNvPr id="18" name="Straight Connector 17">
            <a:extLst>
              <a:ext uri="{FF2B5EF4-FFF2-40B4-BE49-F238E27FC236}">
                <a16:creationId xmlns:a16="http://schemas.microsoft.com/office/drawing/2014/main" id="{4364CDC3-ADB0-4691-9286-5925F160C2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19F5B522-E68A-4FF6-9D57-F81B89B4B517}"/>
              </a:ext>
            </a:extLst>
          </p:cNvPr>
          <p:cNvSpPr>
            <a:spLocks noGrp="1"/>
          </p:cNvSpPr>
          <p:nvPr>
            <p:ph idx="1"/>
          </p:nvPr>
        </p:nvSpPr>
        <p:spPr>
          <a:xfrm>
            <a:off x="1097280" y="1897379"/>
            <a:ext cx="3711054" cy="3971714"/>
          </a:xfrm>
        </p:spPr>
        <p:txBody>
          <a:bodyPr>
            <a:normAutofit/>
          </a:bodyPr>
          <a:lstStyle/>
          <a:p>
            <a:r>
              <a:rPr lang="en-US" b="1" dirty="0"/>
              <a:t>Kay Glidden</a:t>
            </a:r>
          </a:p>
          <a:p>
            <a:r>
              <a:rPr lang="en-US" dirty="0">
                <a:hlinkClick r:id="rId2"/>
              </a:rPr>
              <a:t>kayglidden@gmail.com</a:t>
            </a:r>
            <a:endParaRPr lang="en-US" dirty="0"/>
          </a:p>
          <a:p>
            <a:r>
              <a:rPr lang="en-US" b="1" dirty="0"/>
              <a:t>Beth Reynolds Lewis</a:t>
            </a:r>
          </a:p>
          <a:p>
            <a:r>
              <a:rPr lang="en-US" dirty="0"/>
              <a:t>info@compassionresiliency.com</a:t>
            </a:r>
          </a:p>
        </p:txBody>
      </p:sp>
      <p:pic>
        <p:nvPicPr>
          <p:cNvPr id="11" name="Picture 10" descr="A close up of a logo&#10;&#10;Description automatically generated">
            <a:extLst>
              <a:ext uri="{FF2B5EF4-FFF2-40B4-BE49-F238E27FC236}">
                <a16:creationId xmlns:a16="http://schemas.microsoft.com/office/drawing/2014/main" id="{69773C3E-9FF5-4539-A26D-60F3F6757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484" y="4126324"/>
            <a:ext cx="2939514" cy="2204635"/>
          </a:xfrm>
          <a:prstGeom prst="rect">
            <a:avLst/>
          </a:prstGeom>
        </p:spPr>
      </p:pic>
      <p:pic>
        <p:nvPicPr>
          <p:cNvPr id="9" name="Picture 8" descr="A sign on the side of a road&#10;&#10;Description automatically generated">
            <a:extLst>
              <a:ext uri="{FF2B5EF4-FFF2-40B4-BE49-F238E27FC236}">
                <a16:creationId xmlns:a16="http://schemas.microsoft.com/office/drawing/2014/main" id="{979BD63E-87BD-42E7-A12C-7D04F090D3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567554" y="2070473"/>
            <a:ext cx="4834035" cy="3625525"/>
          </a:xfrm>
          <a:prstGeom prst="rect">
            <a:avLst/>
          </a:prstGeom>
        </p:spPr>
      </p:pic>
      <p:sp>
        <p:nvSpPr>
          <p:cNvPr id="20" name="Rectangle 19">
            <a:extLst>
              <a:ext uri="{FF2B5EF4-FFF2-40B4-BE49-F238E27FC236}">
                <a16:creationId xmlns:a16="http://schemas.microsoft.com/office/drawing/2014/main" id="{DB148495-5F82-48E2-A76C-C8E1C8949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descr="A picture containing indoor, table, wooden, sitting&#10;&#10;Description automatically generated">
            <a:extLst>
              <a:ext uri="{FF2B5EF4-FFF2-40B4-BE49-F238E27FC236}">
                <a16:creationId xmlns:a16="http://schemas.microsoft.com/office/drawing/2014/main" id="{DA1F4767-8A69-4413-BC25-D4D4802621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944490" y="781050"/>
            <a:ext cx="4800599" cy="3600449"/>
          </a:xfrm>
          <a:prstGeom prst="rect">
            <a:avLst/>
          </a:prstGeom>
        </p:spPr>
      </p:pic>
    </p:spTree>
    <p:extLst>
      <p:ext uri="{BB962C8B-B14F-4D97-AF65-F5344CB8AC3E}">
        <p14:creationId xmlns:p14="http://schemas.microsoft.com/office/powerpoint/2010/main" val="55961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14968-17D1-4BDB-87D8-A702BA81061F}"/>
              </a:ext>
            </a:extLst>
          </p:cNvPr>
          <p:cNvSpPr>
            <a:spLocks noGrp="1"/>
          </p:cNvSpPr>
          <p:nvPr>
            <p:ph type="title"/>
          </p:nvPr>
        </p:nvSpPr>
        <p:spPr>
          <a:xfrm>
            <a:off x="5172074" y="286603"/>
            <a:ext cx="5983605" cy="1450757"/>
          </a:xfrm>
        </p:spPr>
        <p:txBody>
          <a:bodyPr>
            <a:normAutofit/>
          </a:bodyPr>
          <a:lstStyle/>
          <a:p>
            <a:r>
              <a:rPr lang="en-US" dirty="0">
                <a:latin typeface="Arial Black" panose="020B0A04020102020204" pitchFamily="34" charset="0"/>
              </a:rPr>
              <a:t>Agenda</a:t>
            </a:r>
          </a:p>
        </p:txBody>
      </p:sp>
      <p:pic>
        <p:nvPicPr>
          <p:cNvPr id="4" name="Picture 3" descr="A close up of a logo&#10;&#10;Description automatically generated">
            <a:extLst>
              <a:ext uri="{FF2B5EF4-FFF2-40B4-BE49-F238E27FC236}">
                <a16:creationId xmlns:a16="http://schemas.microsoft.com/office/drawing/2014/main" id="{4C6145B8-1347-4EC7-807A-3180774E443C}"/>
              </a:ext>
            </a:extLst>
          </p:cNvPr>
          <p:cNvPicPr>
            <a:picLocks noChangeAspect="1"/>
          </p:cNvPicPr>
          <p:nvPr/>
        </p:nvPicPr>
        <p:blipFill rotWithShape="1">
          <a:blip r:embed="rId3">
            <a:extLst>
              <a:ext uri="{28A0092B-C50C-407E-A947-70E740481C1C}">
                <a14:useLocalDpi xmlns:a14="http://schemas.microsoft.com/office/drawing/2010/main" val="0"/>
              </a:ext>
            </a:extLst>
          </a:blip>
          <a:srcRect l="24550" r="24025" b="-1"/>
          <a:stretch/>
        </p:blipFill>
        <p:spPr>
          <a:xfrm>
            <a:off x="20" y="10"/>
            <a:ext cx="4580077" cy="6857990"/>
          </a:xfrm>
          <a:prstGeom prst="rect">
            <a:avLst/>
          </a:prstGeom>
        </p:spPr>
      </p:pic>
      <p:graphicFrame>
        <p:nvGraphicFramePr>
          <p:cNvPr id="16" name="Content Placeholder 2">
            <a:extLst>
              <a:ext uri="{FF2B5EF4-FFF2-40B4-BE49-F238E27FC236}">
                <a16:creationId xmlns:a16="http://schemas.microsoft.com/office/drawing/2014/main" id="{0B651FD7-4865-477C-96CE-C49A99390559}"/>
              </a:ext>
            </a:extLst>
          </p:cNvPr>
          <p:cNvGraphicFramePr>
            <a:graphicFrameLocks noGrp="1"/>
          </p:cNvGraphicFramePr>
          <p:nvPr>
            <p:ph idx="1"/>
          </p:nvPr>
        </p:nvGraphicFramePr>
        <p:xfrm>
          <a:off x="5172074" y="2108201"/>
          <a:ext cx="5983606" cy="37608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71653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6482F060-A4AF-4E0B-B364-7C6BA4A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606EF49-242B-403E-B2B7-6EA5CCA79A00}"/>
              </a:ext>
            </a:extLst>
          </p:cNvPr>
          <p:cNvSpPr>
            <a:spLocks noGrp="1"/>
          </p:cNvSpPr>
          <p:nvPr>
            <p:ph type="title"/>
          </p:nvPr>
        </p:nvSpPr>
        <p:spPr>
          <a:xfrm>
            <a:off x="484814" y="640080"/>
            <a:ext cx="3659246" cy="2850319"/>
          </a:xfrm>
        </p:spPr>
        <p:txBody>
          <a:bodyPr vert="horz" lIns="91440" tIns="45720" rIns="91440" bIns="45720" rtlCol="0" anchor="b">
            <a:normAutofit/>
          </a:bodyPr>
          <a:lstStyle/>
          <a:p>
            <a:r>
              <a:rPr lang="en-US" sz="5400" dirty="0">
                <a:solidFill>
                  <a:srgbClr val="FFFFFF"/>
                </a:solidFill>
                <a:latin typeface="Arial Black" panose="020B0A04020102020204" pitchFamily="34" charset="0"/>
              </a:rPr>
              <a:t>DO</a:t>
            </a:r>
          </a:p>
        </p:txBody>
      </p:sp>
      <p:cxnSp>
        <p:nvCxnSpPr>
          <p:cNvPr id="16" name="Straight Connector 15">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2797" y="3651268"/>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group of shoes on the ground&#10;&#10;Description automatically generated">
            <a:extLst>
              <a:ext uri="{FF2B5EF4-FFF2-40B4-BE49-F238E27FC236}">
                <a16:creationId xmlns:a16="http://schemas.microsoft.com/office/drawing/2014/main" id="{D86DEBF1-45D0-41D0-992A-0546B37B66A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252" r="7422"/>
          <a:stretch/>
        </p:blipFill>
        <p:spPr>
          <a:xfrm>
            <a:off x="4635095" y="10"/>
            <a:ext cx="7556889" cy="6857990"/>
          </a:xfrm>
          <a:prstGeom prst="rect">
            <a:avLst/>
          </a:prstGeom>
        </p:spPr>
      </p:pic>
    </p:spTree>
    <p:extLst>
      <p:ext uri="{BB962C8B-B14F-4D97-AF65-F5344CB8AC3E}">
        <p14:creationId xmlns:p14="http://schemas.microsoft.com/office/powerpoint/2010/main" val="2437278008"/>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9919" cy="6858000"/>
          </a:xfrm>
          <a:prstGeom prst="rect">
            <a:avLst/>
          </a:prstGeom>
          <a:solidFill>
            <a:srgbClr val="C0998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B1779A9-93BC-4C6C-B2AC-3E27DB2C96BF}"/>
              </a:ext>
            </a:extLst>
          </p:cNvPr>
          <p:cNvSpPr>
            <a:spLocks noGrp="1"/>
          </p:cNvSpPr>
          <p:nvPr>
            <p:ph type="title"/>
          </p:nvPr>
        </p:nvSpPr>
        <p:spPr>
          <a:xfrm>
            <a:off x="492370" y="516836"/>
            <a:ext cx="3084844" cy="1961086"/>
          </a:xfrm>
        </p:spPr>
        <p:txBody>
          <a:bodyPr>
            <a:normAutofit/>
          </a:bodyPr>
          <a:lstStyle/>
          <a:p>
            <a:r>
              <a:rPr lang="en-US" sz="4000" dirty="0">
                <a:solidFill>
                  <a:srgbClr val="FFFFFF"/>
                </a:solidFill>
                <a:latin typeface="Arial Black" panose="020B0A04020102020204" pitchFamily="34" charset="0"/>
              </a:rPr>
              <a:t>DON’T</a:t>
            </a:r>
          </a:p>
        </p:txBody>
      </p:sp>
      <p:cxnSp>
        <p:nvCxnSpPr>
          <p:cNvPr id="16" name="Straight Connector 15">
            <a:extLst>
              <a:ext uri="{FF2B5EF4-FFF2-40B4-BE49-F238E27FC236}">
                <a16:creationId xmlns:a16="http://schemas.microsoft.com/office/drawing/2014/main" id="{E04A321A-A039-4720-87B4-66A4210E0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752" y="2638787"/>
            <a:ext cx="27432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close up of a map&#10;&#10;Description automatically generated">
            <a:extLst>
              <a:ext uri="{FF2B5EF4-FFF2-40B4-BE49-F238E27FC236}">
                <a16:creationId xmlns:a16="http://schemas.microsoft.com/office/drawing/2014/main" id="{D7E70B4E-20FF-4286-91CE-B527C2676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324" y="67332"/>
            <a:ext cx="6332297" cy="6790668"/>
          </a:xfrm>
          <a:prstGeom prst="rect">
            <a:avLst/>
          </a:prstGeom>
        </p:spPr>
      </p:pic>
    </p:spTree>
    <p:extLst>
      <p:ext uri="{BB962C8B-B14F-4D97-AF65-F5344CB8AC3E}">
        <p14:creationId xmlns:p14="http://schemas.microsoft.com/office/powerpoint/2010/main" val="1646637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25">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6" name="Straight Connector 27">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37" name="Rectangle 29">
            <a:extLst>
              <a:ext uri="{FF2B5EF4-FFF2-40B4-BE49-F238E27FC236}">
                <a16:creationId xmlns:a16="http://schemas.microsoft.com/office/drawing/2014/main" id="{33428ACC-71EC-4171-9527-10983BA6B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F214E4-59A9-4B2B-B61B-1CA9767E966A}"/>
              </a:ext>
            </a:extLst>
          </p:cNvPr>
          <p:cNvSpPr>
            <a:spLocks noGrp="1"/>
          </p:cNvSpPr>
          <p:nvPr>
            <p:ph type="title"/>
          </p:nvPr>
        </p:nvSpPr>
        <p:spPr>
          <a:xfrm>
            <a:off x="8141110" y="639098"/>
            <a:ext cx="3401961" cy="3494790"/>
          </a:xfrm>
        </p:spPr>
        <p:txBody>
          <a:bodyPr vert="horz" lIns="91440" tIns="45720" rIns="91440" bIns="45720" rtlCol="0" anchor="b">
            <a:normAutofit/>
          </a:bodyPr>
          <a:lstStyle/>
          <a:p>
            <a:r>
              <a:rPr lang="en-US" sz="4400" dirty="0">
                <a:solidFill>
                  <a:schemeClr val="tx1">
                    <a:lumMod val="85000"/>
                    <a:lumOff val="15000"/>
                  </a:schemeClr>
                </a:solidFill>
                <a:latin typeface="Arial Black" panose="020B0A04020102020204" pitchFamily="34" charset="0"/>
              </a:rPr>
              <a:t>Meditation</a:t>
            </a:r>
          </a:p>
        </p:txBody>
      </p:sp>
      <p:pic>
        <p:nvPicPr>
          <p:cNvPr id="7" name="Content Placeholder 6" descr="A wooden table&#10;&#10;Description automatically generated">
            <a:extLst>
              <a:ext uri="{FF2B5EF4-FFF2-40B4-BE49-F238E27FC236}">
                <a16:creationId xmlns:a16="http://schemas.microsoft.com/office/drawing/2014/main" id="{A9ED120D-546D-406A-B85D-4CBBBEAC50F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0670" y="640081"/>
            <a:ext cx="6738874" cy="5054156"/>
          </a:xfrm>
          <a:prstGeom prst="rect">
            <a:avLst/>
          </a:prstGeom>
        </p:spPr>
      </p:pic>
      <p:cxnSp>
        <p:nvCxnSpPr>
          <p:cNvPr id="38" name="Straight Connector 31">
            <a:extLst>
              <a:ext uri="{FF2B5EF4-FFF2-40B4-BE49-F238E27FC236}">
                <a16:creationId xmlns:a16="http://schemas.microsoft.com/office/drawing/2014/main" id="{BA22713B-ABB6-4391-97F9-0449A2B9B66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209305" y="4294754"/>
            <a:ext cx="32004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8D4480B4-953D-41FA-9052-09AB3A026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descr="A close up of a bowl&#10;&#10;Description automatically generated">
            <a:extLst>
              <a:ext uri="{FF2B5EF4-FFF2-40B4-BE49-F238E27FC236}">
                <a16:creationId xmlns:a16="http://schemas.microsoft.com/office/drawing/2014/main" id="{7D1D6578-5095-4247-929D-45973FE8B4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5714" y="4474741"/>
            <a:ext cx="3571875" cy="1733550"/>
          </a:xfrm>
          <a:prstGeom prst="rect">
            <a:avLst/>
          </a:prstGeom>
        </p:spPr>
      </p:pic>
    </p:spTree>
    <p:extLst>
      <p:ext uri="{BB962C8B-B14F-4D97-AF65-F5344CB8AC3E}">
        <p14:creationId xmlns:p14="http://schemas.microsoft.com/office/powerpoint/2010/main" val="4250799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nature, spring, outdoor, smoke&#10;&#10;Description automatically generated">
            <a:extLst>
              <a:ext uri="{FF2B5EF4-FFF2-40B4-BE49-F238E27FC236}">
                <a16:creationId xmlns:a16="http://schemas.microsoft.com/office/drawing/2014/main" id="{AE15D716-5912-409C-A54B-77FC44E43C87}"/>
              </a:ext>
            </a:extLst>
          </p:cNvPr>
          <p:cNvPicPr>
            <a:picLocks noChangeAspect="1"/>
          </p:cNvPicPr>
          <p:nvPr/>
        </p:nvPicPr>
        <p:blipFill rotWithShape="1">
          <a:blip r:embed="rId3">
            <a:extLst>
              <a:ext uri="{28A0092B-C50C-407E-A947-70E740481C1C}">
                <a14:useLocalDpi xmlns:a14="http://schemas.microsoft.com/office/drawing/2010/main" val="0"/>
              </a:ext>
            </a:extLst>
          </a:blip>
          <a:srcRect t="5477" b="5477"/>
          <a:stretch/>
        </p:blipFill>
        <p:spPr>
          <a:xfrm rot="5400000">
            <a:off x="-1138951" y="1138951"/>
            <a:ext cx="6858000" cy="4580097"/>
          </a:xfrm>
          <a:prstGeom prst="rect">
            <a:avLst/>
          </a:prstGeom>
        </p:spPr>
      </p:pic>
      <p:cxnSp>
        <p:nvCxnSpPr>
          <p:cNvPr id="12" name="Straight Connector 11">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7CE287D-A007-4199-AB77-C3191D180505}"/>
              </a:ext>
            </a:extLst>
          </p:cNvPr>
          <p:cNvSpPr>
            <a:spLocks noGrp="1"/>
          </p:cNvSpPr>
          <p:nvPr>
            <p:ph idx="1"/>
          </p:nvPr>
        </p:nvSpPr>
        <p:spPr>
          <a:xfrm>
            <a:off x="5172074" y="2108201"/>
            <a:ext cx="5983606" cy="3760891"/>
          </a:xfrm>
        </p:spPr>
        <p:txBody>
          <a:bodyPr>
            <a:normAutofit/>
          </a:bodyPr>
          <a:lstStyle/>
          <a:p>
            <a:r>
              <a:rPr lang="en-US" sz="3200" dirty="0"/>
              <a:t>In the rush to return to normal, use this time </a:t>
            </a:r>
          </a:p>
          <a:p>
            <a:r>
              <a:rPr lang="en-US" sz="3200" dirty="0"/>
              <a:t>to consider which parts of normal </a:t>
            </a:r>
          </a:p>
          <a:p>
            <a:r>
              <a:rPr lang="en-US" sz="3200" dirty="0"/>
              <a:t>are worth rushing back to.        </a:t>
            </a:r>
            <a:r>
              <a:rPr lang="en-US" dirty="0"/>
              <a:t>   					David Hollis</a:t>
            </a:r>
          </a:p>
          <a:p>
            <a:endParaRPr lang="en-US" dirty="0"/>
          </a:p>
        </p:txBody>
      </p:sp>
    </p:spTree>
    <p:extLst>
      <p:ext uri="{BB962C8B-B14F-4D97-AF65-F5344CB8AC3E}">
        <p14:creationId xmlns:p14="http://schemas.microsoft.com/office/powerpoint/2010/main" val="1911051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6B8FE3F-C7A9-4F02-BEAF-8626586B9B54}"/>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latin typeface="Arial Black" panose="020B0A04020102020204" pitchFamily="34" charset="0"/>
              </a:rPr>
              <a:t>It’s a Strange and Difficult Time</a:t>
            </a:r>
          </a:p>
        </p:txBody>
      </p:sp>
      <p:graphicFrame>
        <p:nvGraphicFramePr>
          <p:cNvPr id="5" name="Content Placeholder 2">
            <a:extLst>
              <a:ext uri="{FF2B5EF4-FFF2-40B4-BE49-F238E27FC236}">
                <a16:creationId xmlns:a16="http://schemas.microsoft.com/office/drawing/2014/main" id="{689A4C7A-A628-4D44-B2DD-6355AD438553}"/>
              </a:ext>
            </a:extLst>
          </p:cNvPr>
          <p:cNvGraphicFramePr>
            <a:graphicFrameLocks noGrp="1"/>
          </p:cNvGraphicFramePr>
          <p:nvPr>
            <p:ph idx="1"/>
            <p:extLst>
              <p:ext uri="{D42A27DB-BD31-4B8C-83A1-F6EECF244321}">
                <p14:modId xmlns:p14="http://schemas.microsoft.com/office/powerpoint/2010/main" val="2217165020"/>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657947"/>
      </p:ext>
    </p:extLst>
  </p:cSld>
  <p:clrMapOvr>
    <a:masterClrMapping/>
  </p:clrMapOvr>
</p:sld>
</file>

<file path=ppt/theme/theme1.xml><?xml version="1.0" encoding="utf-8"?>
<a:theme xmlns:a="http://schemas.openxmlformats.org/drawingml/2006/main" name="RetrospectVTI">
  <a:themeElements>
    <a:clrScheme name="AnalogousFromLightSeedRightStep">
      <a:dk1>
        <a:srgbClr val="000000"/>
      </a:dk1>
      <a:lt1>
        <a:srgbClr val="FFFFFF"/>
      </a:lt1>
      <a:dk2>
        <a:srgbClr val="323B22"/>
      </a:dk2>
      <a:lt2>
        <a:srgbClr val="E2E6E8"/>
      </a:lt2>
      <a:accent1>
        <a:srgbClr val="C0998B"/>
      </a:accent1>
      <a:accent2>
        <a:srgbClr val="B4A27B"/>
      </a:accent2>
      <a:accent3>
        <a:srgbClr val="A2A67E"/>
      </a:accent3>
      <a:accent4>
        <a:srgbClr val="8EAA74"/>
      </a:accent4>
      <a:accent5>
        <a:srgbClr val="85AB82"/>
      </a:accent5>
      <a:accent6>
        <a:srgbClr val="77AF8B"/>
      </a:accent6>
      <a:hlink>
        <a:srgbClr val="5D8A9A"/>
      </a:hlink>
      <a:folHlink>
        <a:srgbClr val="828282"/>
      </a:folHlink>
    </a:clrScheme>
    <a:fontScheme name="Retrospect">
      <a:majorFont>
        <a:latin typeface="Arial Nova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Nova"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1026</Words>
  <Application>Microsoft Office PowerPoint</Application>
  <PresentationFormat>Widescreen</PresentationFormat>
  <Paragraphs>145</Paragraphs>
  <Slides>37</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 Black</vt:lpstr>
      <vt:lpstr>Arial Nova</vt:lpstr>
      <vt:lpstr>Arial Nova Light</vt:lpstr>
      <vt:lpstr>Calibri</vt:lpstr>
      <vt:lpstr>Wingdings</vt:lpstr>
      <vt:lpstr>RetrospectVTI</vt:lpstr>
      <vt:lpstr>Coping Through COVID Part 1</vt:lpstr>
      <vt:lpstr>Welcome! We are coming to you from our homes…</vt:lpstr>
      <vt:lpstr>PowerPoint Presentation</vt:lpstr>
      <vt:lpstr>Agenda</vt:lpstr>
      <vt:lpstr>DO</vt:lpstr>
      <vt:lpstr>DON’T</vt:lpstr>
      <vt:lpstr>Meditation</vt:lpstr>
      <vt:lpstr>PowerPoint Presentation</vt:lpstr>
      <vt:lpstr>It’s a Strange and Difficult Time</vt:lpstr>
      <vt:lpstr>PowerPoint Presentation</vt:lpstr>
      <vt:lpstr>Comparative Suffering</vt:lpstr>
      <vt:lpstr>PowerPoint Presentation</vt:lpstr>
      <vt:lpstr>      But what about mental health hygiene?</vt:lpstr>
      <vt:lpstr>PowerPoint Presentation</vt:lpstr>
      <vt:lpstr>PowerPoint Presentation</vt:lpstr>
      <vt:lpstr>     New England Journal of Medicine </vt:lpstr>
      <vt:lpstr>                 Post Traumatic Growth </vt:lpstr>
      <vt:lpstr>Goal</vt:lpstr>
      <vt:lpstr>The Big Picture</vt:lpstr>
      <vt:lpstr>PowerPoint Presentation</vt:lpstr>
      <vt:lpstr>    Self-Care</vt:lpstr>
      <vt:lpstr>PowerPoint Presentation</vt:lpstr>
      <vt:lpstr>Tools You Can Use Right Now</vt:lpstr>
      <vt:lpstr>PowerPoint Presentation</vt:lpstr>
      <vt:lpstr>The Perspective Journal</vt:lpstr>
      <vt:lpstr>Daily Journaling</vt:lpstr>
      <vt:lpstr>The Mindset Pivot</vt:lpstr>
      <vt:lpstr>Shift Your Mindset</vt:lpstr>
      <vt:lpstr>Your Coping Ideas</vt:lpstr>
      <vt:lpstr>PowerPoint Presentation</vt:lpstr>
      <vt:lpstr>Kids coping ideas…</vt:lpstr>
      <vt:lpstr>     Is Your Self-Care Pandemic Proof?</vt:lpstr>
      <vt:lpstr>Mindful Movements</vt:lpstr>
      <vt:lpstr>Handouts</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Coping Through COVID Part 1</dc:title>
  <dc:creator>Kay Glidden</dc:creator>
  <cp:lastModifiedBy>Terry Bearden</cp:lastModifiedBy>
  <cp:revision>20</cp:revision>
  <dcterms:created xsi:type="dcterms:W3CDTF">2020-07-24T15:23:53Z</dcterms:created>
  <dcterms:modified xsi:type="dcterms:W3CDTF">2020-09-21T21:17:39Z</dcterms:modified>
</cp:coreProperties>
</file>