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media/image5.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11.jpg" ContentType="image/jpeg"/>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36" r:id="rId1"/>
  </p:sldMasterIdLst>
  <p:notesMasterIdLst>
    <p:notesMasterId r:id="rId32"/>
  </p:notesMasterIdLst>
  <p:sldIdLst>
    <p:sldId id="256" r:id="rId2"/>
    <p:sldId id="257" r:id="rId3"/>
    <p:sldId id="261" r:id="rId4"/>
    <p:sldId id="262" r:id="rId5"/>
    <p:sldId id="263" r:id="rId6"/>
    <p:sldId id="264" r:id="rId7"/>
    <p:sldId id="266" r:id="rId8"/>
    <p:sldId id="267" r:id="rId9"/>
    <p:sldId id="269" r:id="rId10"/>
    <p:sldId id="271" r:id="rId11"/>
    <p:sldId id="276" r:id="rId12"/>
    <p:sldId id="277" r:id="rId13"/>
    <p:sldId id="272" r:id="rId14"/>
    <p:sldId id="273" r:id="rId15"/>
    <p:sldId id="274" r:id="rId16"/>
    <p:sldId id="275" r:id="rId17"/>
    <p:sldId id="280" r:id="rId18"/>
    <p:sldId id="279" r:id="rId19"/>
    <p:sldId id="281" r:id="rId20"/>
    <p:sldId id="282" r:id="rId21"/>
    <p:sldId id="283" r:id="rId22"/>
    <p:sldId id="285" r:id="rId23"/>
    <p:sldId id="287" r:id="rId24"/>
    <p:sldId id="288" r:id="rId25"/>
    <p:sldId id="289" r:id="rId26"/>
    <p:sldId id="284" r:id="rId27"/>
    <p:sldId id="286" r:id="rId28"/>
    <p:sldId id="291" r:id="rId29"/>
    <p:sldId id="290" r:id="rId30"/>
    <p:sldId id="29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17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9" d="100"/>
          <a:sy n="89" d="100"/>
        </p:scale>
        <p:origin x="10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g"/></Relationships>
</file>

<file path=ppt/diagrams/_rels/data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g"/></Relationships>
</file>

<file path=ppt/diagrams/_rels/data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g"/></Relationships>
</file>

<file path=ppt/diagrams/_rels/drawing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g"/></Relationships>
</file>

<file path=ppt/diagrams/_rels/drawing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g"/></Relationships>
</file>

<file path=ppt/diagrams/_rels/drawing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D6F031-4FB0-489D-802E-4AE8B3DD5EF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A76C1F44-76F7-4E50-B72D-3341ACFDA19F}">
      <dgm:prSet phldrT="[Text]"/>
      <dgm:spPr/>
      <dgm:t>
        <a:bodyPr/>
        <a:lstStyle/>
        <a:p>
          <a:r>
            <a:rPr lang="en-US" dirty="0"/>
            <a:t>Integrating ROMA Next Gen: Strategies That Will Work </a:t>
          </a:r>
        </a:p>
      </dgm:t>
    </dgm:pt>
    <dgm:pt modelId="{C2B6A848-B686-4DFD-B583-E48AD7FA81EF}" type="parTrans" cxnId="{E7196FFB-D1D3-44C4-A46B-DF38FAAC300A}">
      <dgm:prSet/>
      <dgm:spPr/>
      <dgm:t>
        <a:bodyPr/>
        <a:lstStyle/>
        <a:p>
          <a:endParaRPr lang="en-US"/>
        </a:p>
      </dgm:t>
    </dgm:pt>
    <dgm:pt modelId="{CC8CD2D1-E1AB-4FED-8EBF-D126477C0EB2}" type="sibTrans" cxnId="{E7196FFB-D1D3-44C4-A46B-DF38FAAC300A}">
      <dgm:prSet/>
      <dgm:spPr/>
      <dgm:t>
        <a:bodyPr/>
        <a:lstStyle/>
        <a:p>
          <a:endParaRPr lang="en-US"/>
        </a:p>
      </dgm:t>
    </dgm:pt>
    <dgm:pt modelId="{4ED79127-16FD-4269-AFA4-CD47928014BD}">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10:45 a.m. – 12:00 p.m.</a:t>
          </a:r>
          <a:r>
            <a:rPr lang="en-US" dirty="0"/>
            <a:t> Belle Starr Room</a:t>
          </a:r>
        </a:p>
        <a:p>
          <a:pPr marL="0" lvl="0" defTabSz="2889250">
            <a:lnSpc>
              <a:spcPct val="90000"/>
            </a:lnSpc>
            <a:spcBef>
              <a:spcPct val="0"/>
            </a:spcBef>
            <a:spcAft>
              <a:spcPct val="35000"/>
            </a:spcAft>
            <a:buNone/>
          </a:pPr>
          <a:r>
            <a:rPr lang="en-US" dirty="0"/>
            <a:t> </a:t>
          </a:r>
        </a:p>
      </dgm:t>
    </dgm:pt>
    <dgm:pt modelId="{ADC9C54E-FB30-49A5-BC86-15773B5DDF43}" type="parTrans" cxnId="{3593A92C-9173-48C8-92AA-D37CF5F8BBDE}">
      <dgm:prSet/>
      <dgm:spPr/>
      <dgm:t>
        <a:bodyPr/>
        <a:lstStyle/>
        <a:p>
          <a:endParaRPr lang="en-US"/>
        </a:p>
      </dgm:t>
    </dgm:pt>
    <dgm:pt modelId="{082D4384-30D3-4244-AD26-ABCFE9DC9338}" type="sibTrans" cxnId="{3593A92C-9173-48C8-92AA-D37CF5F8BBDE}">
      <dgm:prSet/>
      <dgm:spPr/>
      <dgm:t>
        <a:bodyPr/>
        <a:lstStyle/>
        <a:p>
          <a:endParaRPr lang="en-US"/>
        </a:p>
      </dgm:t>
    </dgm:pt>
    <dgm:pt modelId="{58D23B3D-8638-44E1-946B-4AE7A3596CF1}">
      <dgm:prSet/>
      <dgm:spPr/>
      <dgm:t>
        <a:bodyPr/>
        <a:lstStyle/>
        <a:p>
          <a:r>
            <a:rPr lang="en-US" dirty="0"/>
            <a:t>Focus: Community Action Plan</a:t>
          </a:r>
        </a:p>
      </dgm:t>
    </dgm:pt>
    <dgm:pt modelId="{B81A6E3F-82C2-43CA-8C19-BF8E27209B7B}" type="parTrans" cxnId="{4E1AEEFD-EF8C-4E5A-8D1D-AE1BD0BFDC09}">
      <dgm:prSet/>
      <dgm:spPr/>
      <dgm:t>
        <a:bodyPr/>
        <a:lstStyle/>
        <a:p>
          <a:endParaRPr lang="en-US"/>
        </a:p>
      </dgm:t>
    </dgm:pt>
    <dgm:pt modelId="{F4FFD1E6-B36D-42BC-8467-B7E7B779AD9F}" type="sibTrans" cxnId="{4E1AEEFD-EF8C-4E5A-8D1D-AE1BD0BFDC09}">
      <dgm:prSet/>
      <dgm:spPr/>
      <dgm:t>
        <a:bodyPr/>
        <a:lstStyle/>
        <a:p>
          <a:endParaRPr lang="en-US"/>
        </a:p>
      </dgm:t>
    </dgm:pt>
    <dgm:pt modelId="{D582DDB2-6A18-489E-BA35-B48703195B66}" type="pres">
      <dgm:prSet presAssocID="{76D6F031-4FB0-489D-802E-4AE8B3DD5EF5}" presName="composite" presStyleCnt="0">
        <dgm:presLayoutVars>
          <dgm:chMax val="1"/>
          <dgm:dir/>
          <dgm:resizeHandles val="exact"/>
        </dgm:presLayoutVars>
      </dgm:prSet>
      <dgm:spPr/>
    </dgm:pt>
    <dgm:pt modelId="{C2E2892A-3F3B-48DD-853C-8A254B1CD8BE}" type="pres">
      <dgm:prSet presAssocID="{A76C1F44-76F7-4E50-B72D-3341ACFDA19F}" presName="roof" presStyleLbl="dkBgShp" presStyleIdx="0" presStyleCnt="2"/>
      <dgm:spPr/>
    </dgm:pt>
    <dgm:pt modelId="{7038CD33-4643-4338-BC3A-DB24D172443D}" type="pres">
      <dgm:prSet presAssocID="{A76C1F44-76F7-4E50-B72D-3341ACFDA19F}" presName="pillars" presStyleCnt="0"/>
      <dgm:spPr/>
    </dgm:pt>
    <dgm:pt modelId="{FC020327-2FD8-4855-AD46-D0A15F29C0A5}" type="pres">
      <dgm:prSet presAssocID="{A76C1F44-76F7-4E50-B72D-3341ACFDA19F}" presName="pillar1" presStyleLbl="node1" presStyleIdx="0" presStyleCnt="2">
        <dgm:presLayoutVars>
          <dgm:bulletEnabled val="1"/>
        </dgm:presLayoutVars>
      </dgm:prSet>
      <dgm:spPr/>
    </dgm:pt>
    <dgm:pt modelId="{3E913B75-9601-49A9-B2B4-2BE31555EE96}" type="pres">
      <dgm:prSet presAssocID="{58D23B3D-8638-44E1-946B-4AE7A3596CF1}" presName="pillarX" presStyleLbl="node1" presStyleIdx="1" presStyleCnt="2">
        <dgm:presLayoutVars>
          <dgm:bulletEnabled val="1"/>
        </dgm:presLayoutVars>
      </dgm:prSet>
      <dgm:spPr/>
    </dgm:pt>
    <dgm:pt modelId="{18E84507-EA33-4138-A541-1E59E05FA795}" type="pres">
      <dgm:prSet presAssocID="{A76C1F44-76F7-4E50-B72D-3341ACFDA19F}" presName="base" presStyleLbl="dkBgShp" presStyleIdx="1" presStyleCnt="2"/>
      <dgm:spPr/>
    </dgm:pt>
  </dgm:ptLst>
  <dgm:cxnLst>
    <dgm:cxn modelId="{DAB86BAB-2787-4429-A101-FC1C66744E29}" type="presOf" srcId="{4ED79127-16FD-4269-AFA4-CD47928014BD}" destId="{FC020327-2FD8-4855-AD46-D0A15F29C0A5}" srcOrd="0" destOrd="0" presId="urn:microsoft.com/office/officeart/2005/8/layout/hList3"/>
    <dgm:cxn modelId="{4E1AEEFD-EF8C-4E5A-8D1D-AE1BD0BFDC09}" srcId="{A76C1F44-76F7-4E50-B72D-3341ACFDA19F}" destId="{58D23B3D-8638-44E1-946B-4AE7A3596CF1}" srcOrd="1" destOrd="0" parTransId="{B81A6E3F-82C2-43CA-8C19-BF8E27209B7B}" sibTransId="{F4FFD1E6-B36D-42BC-8467-B7E7B779AD9F}"/>
    <dgm:cxn modelId="{6C28AD48-8F8C-49AE-9AF3-A6619E127E1F}" type="presOf" srcId="{76D6F031-4FB0-489D-802E-4AE8B3DD5EF5}" destId="{D582DDB2-6A18-489E-BA35-B48703195B66}" srcOrd="0" destOrd="0" presId="urn:microsoft.com/office/officeart/2005/8/layout/hList3"/>
    <dgm:cxn modelId="{3593A92C-9173-48C8-92AA-D37CF5F8BBDE}" srcId="{A76C1F44-76F7-4E50-B72D-3341ACFDA19F}" destId="{4ED79127-16FD-4269-AFA4-CD47928014BD}" srcOrd="0" destOrd="0" parTransId="{ADC9C54E-FB30-49A5-BC86-15773B5DDF43}" sibTransId="{082D4384-30D3-4244-AD26-ABCFE9DC9338}"/>
    <dgm:cxn modelId="{E7196FFB-D1D3-44C4-A46B-DF38FAAC300A}" srcId="{76D6F031-4FB0-489D-802E-4AE8B3DD5EF5}" destId="{A76C1F44-76F7-4E50-B72D-3341ACFDA19F}" srcOrd="0" destOrd="0" parTransId="{C2B6A848-B686-4DFD-B583-E48AD7FA81EF}" sibTransId="{CC8CD2D1-E1AB-4FED-8EBF-D126477C0EB2}"/>
    <dgm:cxn modelId="{7883FC0E-7129-42ED-88A0-B2540AC0329D}" type="presOf" srcId="{A76C1F44-76F7-4E50-B72D-3341ACFDA19F}" destId="{C2E2892A-3F3B-48DD-853C-8A254B1CD8BE}" srcOrd="0" destOrd="0" presId="urn:microsoft.com/office/officeart/2005/8/layout/hList3"/>
    <dgm:cxn modelId="{C69E1669-D5A7-4F38-B0B9-8120559202A8}" type="presOf" srcId="{58D23B3D-8638-44E1-946B-4AE7A3596CF1}" destId="{3E913B75-9601-49A9-B2B4-2BE31555EE96}" srcOrd="0" destOrd="0" presId="urn:microsoft.com/office/officeart/2005/8/layout/hList3"/>
    <dgm:cxn modelId="{967EAA31-53E7-4A1E-8C88-A1DF9480BCAC}" type="presParOf" srcId="{D582DDB2-6A18-489E-BA35-B48703195B66}" destId="{C2E2892A-3F3B-48DD-853C-8A254B1CD8BE}" srcOrd="0" destOrd="0" presId="urn:microsoft.com/office/officeart/2005/8/layout/hList3"/>
    <dgm:cxn modelId="{01DE7E61-15F0-43BD-BB59-310BBE86A9AF}" type="presParOf" srcId="{D582DDB2-6A18-489E-BA35-B48703195B66}" destId="{7038CD33-4643-4338-BC3A-DB24D172443D}" srcOrd="1" destOrd="0" presId="urn:microsoft.com/office/officeart/2005/8/layout/hList3"/>
    <dgm:cxn modelId="{1ABB02A7-2CF9-4CFE-8CB2-BF25C03D7F3C}" type="presParOf" srcId="{7038CD33-4643-4338-BC3A-DB24D172443D}" destId="{FC020327-2FD8-4855-AD46-D0A15F29C0A5}" srcOrd="0" destOrd="0" presId="urn:microsoft.com/office/officeart/2005/8/layout/hList3"/>
    <dgm:cxn modelId="{EA56CF84-B5E6-42B3-BBE7-9370C2956DA0}" type="presParOf" srcId="{7038CD33-4643-4338-BC3A-DB24D172443D}" destId="{3E913B75-9601-49A9-B2B4-2BE31555EE96}" srcOrd="1" destOrd="0" presId="urn:microsoft.com/office/officeart/2005/8/layout/hList3"/>
    <dgm:cxn modelId="{BDE64DF0-69A5-407E-9C00-D174148624E9}" type="presParOf" srcId="{D582DDB2-6A18-489E-BA35-B48703195B66}" destId="{18E84507-EA33-4138-A541-1E59E05FA795}"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D6F031-4FB0-489D-802E-4AE8B3DD5EF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A76C1F44-76F7-4E50-B72D-3341ACFDA19F}">
      <dgm:prSet phldrT="[Text]"/>
      <dgm:spPr/>
      <dgm:t>
        <a:bodyPr/>
        <a:lstStyle/>
        <a:p>
          <a:r>
            <a:rPr lang="en-US" dirty="0"/>
            <a:t>Strategic Planning: A Focus on the ROMA Cycle</a:t>
          </a:r>
        </a:p>
      </dgm:t>
    </dgm:pt>
    <dgm:pt modelId="{C2B6A848-B686-4DFD-B583-E48AD7FA81EF}" type="parTrans" cxnId="{E7196FFB-D1D3-44C4-A46B-DF38FAAC300A}">
      <dgm:prSet/>
      <dgm:spPr/>
      <dgm:t>
        <a:bodyPr/>
        <a:lstStyle/>
        <a:p>
          <a:endParaRPr lang="en-US"/>
        </a:p>
      </dgm:t>
    </dgm:pt>
    <dgm:pt modelId="{CC8CD2D1-E1AB-4FED-8EBF-D126477C0EB2}" type="sibTrans" cxnId="{E7196FFB-D1D3-44C4-A46B-DF38FAAC300A}">
      <dgm:prSet/>
      <dgm:spPr/>
      <dgm:t>
        <a:bodyPr/>
        <a:lstStyle/>
        <a:p>
          <a:endParaRPr lang="en-US"/>
        </a:p>
      </dgm:t>
    </dgm:pt>
    <dgm:pt modelId="{4ED79127-16FD-4269-AFA4-CD47928014BD}">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2:00 p.m. – 3:15p.m.</a:t>
          </a:r>
          <a:r>
            <a:rPr lang="en-US" dirty="0"/>
            <a:t> Belle Starr Room</a:t>
          </a:r>
        </a:p>
        <a:p>
          <a:pPr marL="0" lvl="0" defTabSz="2889250">
            <a:lnSpc>
              <a:spcPct val="90000"/>
            </a:lnSpc>
            <a:spcBef>
              <a:spcPct val="0"/>
            </a:spcBef>
            <a:spcAft>
              <a:spcPct val="35000"/>
            </a:spcAft>
            <a:buNone/>
          </a:pPr>
          <a:r>
            <a:rPr lang="en-US" dirty="0"/>
            <a:t> </a:t>
          </a:r>
        </a:p>
      </dgm:t>
    </dgm:pt>
    <dgm:pt modelId="{ADC9C54E-FB30-49A5-BC86-15773B5DDF43}" type="parTrans" cxnId="{3593A92C-9173-48C8-92AA-D37CF5F8BBDE}">
      <dgm:prSet/>
      <dgm:spPr/>
      <dgm:t>
        <a:bodyPr/>
        <a:lstStyle/>
        <a:p>
          <a:endParaRPr lang="en-US"/>
        </a:p>
      </dgm:t>
    </dgm:pt>
    <dgm:pt modelId="{082D4384-30D3-4244-AD26-ABCFE9DC9338}" type="sibTrans" cxnId="{3593A92C-9173-48C8-92AA-D37CF5F8BBDE}">
      <dgm:prSet/>
      <dgm:spPr/>
      <dgm:t>
        <a:bodyPr/>
        <a:lstStyle/>
        <a:p>
          <a:endParaRPr lang="en-US"/>
        </a:p>
      </dgm:t>
    </dgm:pt>
    <dgm:pt modelId="{58D23B3D-8638-44E1-946B-4AE7A3596CF1}">
      <dgm:prSet/>
      <dgm:spPr/>
      <dgm:t>
        <a:bodyPr/>
        <a:lstStyle/>
        <a:p>
          <a:r>
            <a:rPr lang="en-US" dirty="0"/>
            <a:t>Focus: Strategic Planning</a:t>
          </a:r>
        </a:p>
      </dgm:t>
    </dgm:pt>
    <dgm:pt modelId="{B81A6E3F-82C2-43CA-8C19-BF8E27209B7B}" type="parTrans" cxnId="{4E1AEEFD-EF8C-4E5A-8D1D-AE1BD0BFDC09}">
      <dgm:prSet/>
      <dgm:spPr/>
      <dgm:t>
        <a:bodyPr/>
        <a:lstStyle/>
        <a:p>
          <a:endParaRPr lang="en-US"/>
        </a:p>
      </dgm:t>
    </dgm:pt>
    <dgm:pt modelId="{F4FFD1E6-B36D-42BC-8467-B7E7B779AD9F}" type="sibTrans" cxnId="{4E1AEEFD-EF8C-4E5A-8D1D-AE1BD0BFDC09}">
      <dgm:prSet/>
      <dgm:spPr/>
      <dgm:t>
        <a:bodyPr/>
        <a:lstStyle/>
        <a:p>
          <a:endParaRPr lang="en-US"/>
        </a:p>
      </dgm:t>
    </dgm:pt>
    <dgm:pt modelId="{D582DDB2-6A18-489E-BA35-B48703195B66}" type="pres">
      <dgm:prSet presAssocID="{76D6F031-4FB0-489D-802E-4AE8B3DD5EF5}" presName="composite" presStyleCnt="0">
        <dgm:presLayoutVars>
          <dgm:chMax val="1"/>
          <dgm:dir/>
          <dgm:resizeHandles val="exact"/>
        </dgm:presLayoutVars>
      </dgm:prSet>
      <dgm:spPr/>
    </dgm:pt>
    <dgm:pt modelId="{C2E2892A-3F3B-48DD-853C-8A254B1CD8BE}" type="pres">
      <dgm:prSet presAssocID="{A76C1F44-76F7-4E50-B72D-3341ACFDA19F}" presName="roof" presStyleLbl="dkBgShp" presStyleIdx="0" presStyleCnt="2"/>
      <dgm:spPr/>
    </dgm:pt>
    <dgm:pt modelId="{7038CD33-4643-4338-BC3A-DB24D172443D}" type="pres">
      <dgm:prSet presAssocID="{A76C1F44-76F7-4E50-B72D-3341ACFDA19F}" presName="pillars" presStyleCnt="0"/>
      <dgm:spPr/>
    </dgm:pt>
    <dgm:pt modelId="{FC020327-2FD8-4855-AD46-D0A15F29C0A5}" type="pres">
      <dgm:prSet presAssocID="{A76C1F44-76F7-4E50-B72D-3341ACFDA19F}" presName="pillar1" presStyleLbl="node1" presStyleIdx="0" presStyleCnt="2">
        <dgm:presLayoutVars>
          <dgm:bulletEnabled val="1"/>
        </dgm:presLayoutVars>
      </dgm:prSet>
      <dgm:spPr/>
    </dgm:pt>
    <dgm:pt modelId="{3E913B75-9601-49A9-B2B4-2BE31555EE96}" type="pres">
      <dgm:prSet presAssocID="{58D23B3D-8638-44E1-946B-4AE7A3596CF1}" presName="pillarX" presStyleLbl="node1" presStyleIdx="1" presStyleCnt="2">
        <dgm:presLayoutVars>
          <dgm:bulletEnabled val="1"/>
        </dgm:presLayoutVars>
      </dgm:prSet>
      <dgm:spPr/>
    </dgm:pt>
    <dgm:pt modelId="{18E84507-EA33-4138-A541-1E59E05FA795}" type="pres">
      <dgm:prSet presAssocID="{A76C1F44-76F7-4E50-B72D-3341ACFDA19F}" presName="base" presStyleLbl="dkBgShp" presStyleIdx="1" presStyleCnt="2"/>
      <dgm:spPr/>
    </dgm:pt>
  </dgm:ptLst>
  <dgm:cxnLst>
    <dgm:cxn modelId="{E7196FFB-D1D3-44C4-A46B-DF38FAAC300A}" srcId="{76D6F031-4FB0-489D-802E-4AE8B3DD5EF5}" destId="{A76C1F44-76F7-4E50-B72D-3341ACFDA19F}" srcOrd="0" destOrd="0" parTransId="{C2B6A848-B686-4DFD-B583-E48AD7FA81EF}" sibTransId="{CC8CD2D1-E1AB-4FED-8EBF-D126477C0EB2}"/>
    <dgm:cxn modelId="{DAB86BAB-2787-4429-A101-FC1C66744E29}" type="presOf" srcId="{4ED79127-16FD-4269-AFA4-CD47928014BD}" destId="{FC020327-2FD8-4855-AD46-D0A15F29C0A5}" srcOrd="0" destOrd="0" presId="urn:microsoft.com/office/officeart/2005/8/layout/hList3"/>
    <dgm:cxn modelId="{C69E1669-D5A7-4F38-B0B9-8120559202A8}" type="presOf" srcId="{58D23B3D-8638-44E1-946B-4AE7A3596CF1}" destId="{3E913B75-9601-49A9-B2B4-2BE31555EE96}" srcOrd="0" destOrd="0" presId="urn:microsoft.com/office/officeart/2005/8/layout/hList3"/>
    <dgm:cxn modelId="{6C28AD48-8F8C-49AE-9AF3-A6619E127E1F}" type="presOf" srcId="{76D6F031-4FB0-489D-802E-4AE8B3DD5EF5}" destId="{D582DDB2-6A18-489E-BA35-B48703195B66}" srcOrd="0" destOrd="0" presId="urn:microsoft.com/office/officeart/2005/8/layout/hList3"/>
    <dgm:cxn modelId="{3593A92C-9173-48C8-92AA-D37CF5F8BBDE}" srcId="{A76C1F44-76F7-4E50-B72D-3341ACFDA19F}" destId="{4ED79127-16FD-4269-AFA4-CD47928014BD}" srcOrd="0" destOrd="0" parTransId="{ADC9C54E-FB30-49A5-BC86-15773B5DDF43}" sibTransId="{082D4384-30D3-4244-AD26-ABCFE9DC9338}"/>
    <dgm:cxn modelId="{7883FC0E-7129-42ED-88A0-B2540AC0329D}" type="presOf" srcId="{A76C1F44-76F7-4E50-B72D-3341ACFDA19F}" destId="{C2E2892A-3F3B-48DD-853C-8A254B1CD8BE}" srcOrd="0" destOrd="0" presId="urn:microsoft.com/office/officeart/2005/8/layout/hList3"/>
    <dgm:cxn modelId="{4E1AEEFD-EF8C-4E5A-8D1D-AE1BD0BFDC09}" srcId="{A76C1F44-76F7-4E50-B72D-3341ACFDA19F}" destId="{58D23B3D-8638-44E1-946B-4AE7A3596CF1}" srcOrd="1" destOrd="0" parTransId="{B81A6E3F-82C2-43CA-8C19-BF8E27209B7B}" sibTransId="{F4FFD1E6-B36D-42BC-8467-B7E7B779AD9F}"/>
    <dgm:cxn modelId="{967EAA31-53E7-4A1E-8C88-A1DF9480BCAC}" type="presParOf" srcId="{D582DDB2-6A18-489E-BA35-B48703195B66}" destId="{C2E2892A-3F3B-48DD-853C-8A254B1CD8BE}" srcOrd="0" destOrd="0" presId="urn:microsoft.com/office/officeart/2005/8/layout/hList3"/>
    <dgm:cxn modelId="{01DE7E61-15F0-43BD-BB59-310BBE86A9AF}" type="presParOf" srcId="{D582DDB2-6A18-489E-BA35-B48703195B66}" destId="{7038CD33-4643-4338-BC3A-DB24D172443D}" srcOrd="1" destOrd="0" presId="urn:microsoft.com/office/officeart/2005/8/layout/hList3"/>
    <dgm:cxn modelId="{1ABB02A7-2CF9-4CFE-8CB2-BF25C03D7F3C}" type="presParOf" srcId="{7038CD33-4643-4338-BC3A-DB24D172443D}" destId="{FC020327-2FD8-4855-AD46-D0A15F29C0A5}" srcOrd="0" destOrd="0" presId="urn:microsoft.com/office/officeart/2005/8/layout/hList3"/>
    <dgm:cxn modelId="{EA56CF84-B5E6-42B3-BBE7-9370C2956DA0}" type="presParOf" srcId="{7038CD33-4643-4338-BC3A-DB24D172443D}" destId="{3E913B75-9601-49A9-B2B4-2BE31555EE96}" srcOrd="1" destOrd="0" presId="urn:microsoft.com/office/officeart/2005/8/layout/hList3"/>
    <dgm:cxn modelId="{BDE64DF0-69A5-407E-9C00-D174148624E9}" type="presParOf" srcId="{D582DDB2-6A18-489E-BA35-B48703195B66}" destId="{18E84507-EA33-4138-A541-1E59E05FA795}"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D6F031-4FB0-489D-802E-4AE8B3DD5EF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A76C1F44-76F7-4E50-B72D-3341ACFDA19F}">
      <dgm:prSet phldrT="[Text]"/>
      <dgm:spPr/>
      <dgm:t>
        <a:bodyPr/>
        <a:lstStyle/>
        <a:p>
          <a:r>
            <a:rPr lang="en-US" dirty="0"/>
            <a:t>Conducting Community Assessments and Using the Results for Planning</a:t>
          </a:r>
        </a:p>
      </dgm:t>
    </dgm:pt>
    <dgm:pt modelId="{C2B6A848-B686-4DFD-B583-E48AD7FA81EF}" type="parTrans" cxnId="{E7196FFB-D1D3-44C4-A46B-DF38FAAC300A}">
      <dgm:prSet/>
      <dgm:spPr/>
      <dgm:t>
        <a:bodyPr/>
        <a:lstStyle/>
        <a:p>
          <a:endParaRPr lang="en-US"/>
        </a:p>
      </dgm:t>
    </dgm:pt>
    <dgm:pt modelId="{CC8CD2D1-E1AB-4FED-8EBF-D126477C0EB2}" type="sibTrans" cxnId="{E7196FFB-D1D3-44C4-A46B-DF38FAAC300A}">
      <dgm:prSet/>
      <dgm:spPr/>
      <dgm:t>
        <a:bodyPr/>
        <a:lstStyle/>
        <a:p>
          <a:endParaRPr lang="en-US"/>
        </a:p>
      </dgm:t>
    </dgm:pt>
    <dgm:pt modelId="{4ED79127-16FD-4269-AFA4-CD47928014BD}">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3:45 p.m. – 5:00 p.m.</a:t>
          </a:r>
          <a:r>
            <a:rPr lang="en-US" dirty="0"/>
            <a:t> Belle Starr Room</a:t>
          </a:r>
        </a:p>
        <a:p>
          <a:pPr marL="0" lvl="0" defTabSz="2889250">
            <a:lnSpc>
              <a:spcPct val="90000"/>
            </a:lnSpc>
            <a:spcBef>
              <a:spcPct val="0"/>
            </a:spcBef>
            <a:spcAft>
              <a:spcPct val="35000"/>
            </a:spcAft>
            <a:buNone/>
          </a:pPr>
          <a:r>
            <a:rPr lang="en-US" dirty="0"/>
            <a:t> </a:t>
          </a:r>
        </a:p>
      </dgm:t>
    </dgm:pt>
    <dgm:pt modelId="{ADC9C54E-FB30-49A5-BC86-15773B5DDF43}" type="parTrans" cxnId="{3593A92C-9173-48C8-92AA-D37CF5F8BBDE}">
      <dgm:prSet/>
      <dgm:spPr/>
      <dgm:t>
        <a:bodyPr/>
        <a:lstStyle/>
        <a:p>
          <a:endParaRPr lang="en-US"/>
        </a:p>
      </dgm:t>
    </dgm:pt>
    <dgm:pt modelId="{082D4384-30D3-4244-AD26-ABCFE9DC9338}" type="sibTrans" cxnId="{3593A92C-9173-48C8-92AA-D37CF5F8BBDE}">
      <dgm:prSet/>
      <dgm:spPr/>
      <dgm:t>
        <a:bodyPr/>
        <a:lstStyle/>
        <a:p>
          <a:endParaRPr lang="en-US"/>
        </a:p>
      </dgm:t>
    </dgm:pt>
    <dgm:pt modelId="{58D23B3D-8638-44E1-946B-4AE7A3596CF1}">
      <dgm:prSet/>
      <dgm:spPr/>
      <dgm:t>
        <a:bodyPr/>
        <a:lstStyle/>
        <a:p>
          <a:r>
            <a:rPr lang="en-US" dirty="0"/>
            <a:t>Focus: Community Assessment</a:t>
          </a:r>
        </a:p>
      </dgm:t>
    </dgm:pt>
    <dgm:pt modelId="{B81A6E3F-82C2-43CA-8C19-BF8E27209B7B}" type="parTrans" cxnId="{4E1AEEFD-EF8C-4E5A-8D1D-AE1BD0BFDC09}">
      <dgm:prSet/>
      <dgm:spPr/>
      <dgm:t>
        <a:bodyPr/>
        <a:lstStyle/>
        <a:p>
          <a:endParaRPr lang="en-US"/>
        </a:p>
      </dgm:t>
    </dgm:pt>
    <dgm:pt modelId="{F4FFD1E6-B36D-42BC-8467-B7E7B779AD9F}" type="sibTrans" cxnId="{4E1AEEFD-EF8C-4E5A-8D1D-AE1BD0BFDC09}">
      <dgm:prSet/>
      <dgm:spPr/>
      <dgm:t>
        <a:bodyPr/>
        <a:lstStyle/>
        <a:p>
          <a:endParaRPr lang="en-US"/>
        </a:p>
      </dgm:t>
    </dgm:pt>
    <dgm:pt modelId="{D582DDB2-6A18-489E-BA35-B48703195B66}" type="pres">
      <dgm:prSet presAssocID="{76D6F031-4FB0-489D-802E-4AE8B3DD5EF5}" presName="composite" presStyleCnt="0">
        <dgm:presLayoutVars>
          <dgm:chMax val="1"/>
          <dgm:dir/>
          <dgm:resizeHandles val="exact"/>
        </dgm:presLayoutVars>
      </dgm:prSet>
      <dgm:spPr/>
    </dgm:pt>
    <dgm:pt modelId="{C2E2892A-3F3B-48DD-853C-8A254B1CD8BE}" type="pres">
      <dgm:prSet presAssocID="{A76C1F44-76F7-4E50-B72D-3341ACFDA19F}" presName="roof" presStyleLbl="dkBgShp" presStyleIdx="0" presStyleCnt="2"/>
      <dgm:spPr/>
    </dgm:pt>
    <dgm:pt modelId="{7038CD33-4643-4338-BC3A-DB24D172443D}" type="pres">
      <dgm:prSet presAssocID="{A76C1F44-76F7-4E50-B72D-3341ACFDA19F}" presName="pillars" presStyleCnt="0"/>
      <dgm:spPr/>
    </dgm:pt>
    <dgm:pt modelId="{FC020327-2FD8-4855-AD46-D0A15F29C0A5}" type="pres">
      <dgm:prSet presAssocID="{A76C1F44-76F7-4E50-B72D-3341ACFDA19F}" presName="pillar1" presStyleLbl="node1" presStyleIdx="0" presStyleCnt="2">
        <dgm:presLayoutVars>
          <dgm:bulletEnabled val="1"/>
        </dgm:presLayoutVars>
      </dgm:prSet>
      <dgm:spPr/>
    </dgm:pt>
    <dgm:pt modelId="{3E913B75-9601-49A9-B2B4-2BE31555EE96}" type="pres">
      <dgm:prSet presAssocID="{58D23B3D-8638-44E1-946B-4AE7A3596CF1}" presName="pillarX" presStyleLbl="node1" presStyleIdx="1" presStyleCnt="2">
        <dgm:presLayoutVars>
          <dgm:bulletEnabled val="1"/>
        </dgm:presLayoutVars>
      </dgm:prSet>
      <dgm:spPr/>
    </dgm:pt>
    <dgm:pt modelId="{18E84507-EA33-4138-A541-1E59E05FA795}" type="pres">
      <dgm:prSet presAssocID="{A76C1F44-76F7-4E50-B72D-3341ACFDA19F}" presName="base" presStyleLbl="dkBgShp" presStyleIdx="1" presStyleCnt="2"/>
      <dgm:spPr/>
    </dgm:pt>
  </dgm:ptLst>
  <dgm:cxnLst>
    <dgm:cxn modelId="{E7196FFB-D1D3-44C4-A46B-DF38FAAC300A}" srcId="{76D6F031-4FB0-489D-802E-4AE8B3DD5EF5}" destId="{A76C1F44-76F7-4E50-B72D-3341ACFDA19F}" srcOrd="0" destOrd="0" parTransId="{C2B6A848-B686-4DFD-B583-E48AD7FA81EF}" sibTransId="{CC8CD2D1-E1AB-4FED-8EBF-D126477C0EB2}"/>
    <dgm:cxn modelId="{DAB86BAB-2787-4429-A101-FC1C66744E29}" type="presOf" srcId="{4ED79127-16FD-4269-AFA4-CD47928014BD}" destId="{FC020327-2FD8-4855-AD46-D0A15F29C0A5}" srcOrd="0" destOrd="0" presId="urn:microsoft.com/office/officeart/2005/8/layout/hList3"/>
    <dgm:cxn modelId="{C69E1669-D5A7-4F38-B0B9-8120559202A8}" type="presOf" srcId="{58D23B3D-8638-44E1-946B-4AE7A3596CF1}" destId="{3E913B75-9601-49A9-B2B4-2BE31555EE96}" srcOrd="0" destOrd="0" presId="urn:microsoft.com/office/officeart/2005/8/layout/hList3"/>
    <dgm:cxn modelId="{6C28AD48-8F8C-49AE-9AF3-A6619E127E1F}" type="presOf" srcId="{76D6F031-4FB0-489D-802E-4AE8B3DD5EF5}" destId="{D582DDB2-6A18-489E-BA35-B48703195B66}" srcOrd="0" destOrd="0" presId="urn:microsoft.com/office/officeart/2005/8/layout/hList3"/>
    <dgm:cxn modelId="{3593A92C-9173-48C8-92AA-D37CF5F8BBDE}" srcId="{A76C1F44-76F7-4E50-B72D-3341ACFDA19F}" destId="{4ED79127-16FD-4269-AFA4-CD47928014BD}" srcOrd="0" destOrd="0" parTransId="{ADC9C54E-FB30-49A5-BC86-15773B5DDF43}" sibTransId="{082D4384-30D3-4244-AD26-ABCFE9DC9338}"/>
    <dgm:cxn modelId="{7883FC0E-7129-42ED-88A0-B2540AC0329D}" type="presOf" srcId="{A76C1F44-76F7-4E50-B72D-3341ACFDA19F}" destId="{C2E2892A-3F3B-48DD-853C-8A254B1CD8BE}" srcOrd="0" destOrd="0" presId="urn:microsoft.com/office/officeart/2005/8/layout/hList3"/>
    <dgm:cxn modelId="{4E1AEEFD-EF8C-4E5A-8D1D-AE1BD0BFDC09}" srcId="{A76C1F44-76F7-4E50-B72D-3341ACFDA19F}" destId="{58D23B3D-8638-44E1-946B-4AE7A3596CF1}" srcOrd="1" destOrd="0" parTransId="{B81A6E3F-82C2-43CA-8C19-BF8E27209B7B}" sibTransId="{F4FFD1E6-B36D-42BC-8467-B7E7B779AD9F}"/>
    <dgm:cxn modelId="{967EAA31-53E7-4A1E-8C88-A1DF9480BCAC}" type="presParOf" srcId="{D582DDB2-6A18-489E-BA35-B48703195B66}" destId="{C2E2892A-3F3B-48DD-853C-8A254B1CD8BE}" srcOrd="0" destOrd="0" presId="urn:microsoft.com/office/officeart/2005/8/layout/hList3"/>
    <dgm:cxn modelId="{01DE7E61-15F0-43BD-BB59-310BBE86A9AF}" type="presParOf" srcId="{D582DDB2-6A18-489E-BA35-B48703195B66}" destId="{7038CD33-4643-4338-BC3A-DB24D172443D}" srcOrd="1" destOrd="0" presId="urn:microsoft.com/office/officeart/2005/8/layout/hList3"/>
    <dgm:cxn modelId="{1ABB02A7-2CF9-4CFE-8CB2-BF25C03D7F3C}" type="presParOf" srcId="{7038CD33-4643-4338-BC3A-DB24D172443D}" destId="{FC020327-2FD8-4855-AD46-D0A15F29C0A5}" srcOrd="0" destOrd="0" presId="urn:microsoft.com/office/officeart/2005/8/layout/hList3"/>
    <dgm:cxn modelId="{EA56CF84-B5E6-42B3-BBE7-9370C2956DA0}" type="presParOf" srcId="{7038CD33-4643-4338-BC3A-DB24D172443D}" destId="{3E913B75-9601-49A9-B2B4-2BE31555EE96}" srcOrd="1" destOrd="0" presId="urn:microsoft.com/office/officeart/2005/8/layout/hList3"/>
    <dgm:cxn modelId="{BDE64DF0-69A5-407E-9C00-D174148624E9}" type="presParOf" srcId="{D582DDB2-6A18-489E-BA35-B48703195B66}" destId="{18E84507-EA33-4138-A541-1E59E05FA795}"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D6F031-4FB0-489D-802E-4AE8B3DD5EF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A76C1F44-76F7-4E50-B72D-3341ACFDA19F}">
      <dgm:prSet phldrT="[Text]"/>
      <dgm:spPr/>
      <dgm:t>
        <a:bodyPr/>
        <a:lstStyle/>
        <a:p>
          <a:r>
            <a:rPr lang="en-US" dirty="0"/>
            <a:t>Ensuring Financial Accountability and Compliance</a:t>
          </a:r>
        </a:p>
      </dgm:t>
    </dgm:pt>
    <dgm:pt modelId="{C2B6A848-B686-4DFD-B583-E48AD7FA81EF}" type="parTrans" cxnId="{E7196FFB-D1D3-44C4-A46B-DF38FAAC300A}">
      <dgm:prSet/>
      <dgm:spPr/>
      <dgm:t>
        <a:bodyPr/>
        <a:lstStyle/>
        <a:p>
          <a:endParaRPr lang="en-US"/>
        </a:p>
      </dgm:t>
    </dgm:pt>
    <dgm:pt modelId="{CC8CD2D1-E1AB-4FED-8EBF-D126477C0EB2}" type="sibTrans" cxnId="{E7196FFB-D1D3-44C4-A46B-DF38FAAC300A}">
      <dgm:prSet/>
      <dgm:spPr/>
      <dgm:t>
        <a:bodyPr/>
        <a:lstStyle/>
        <a:p>
          <a:endParaRPr lang="en-US"/>
        </a:p>
      </dgm:t>
    </dgm:pt>
    <dgm:pt modelId="{4ED79127-16FD-4269-AFA4-CD47928014BD}">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3:45 p.m. – 5:00 p.m.</a:t>
          </a:r>
          <a:r>
            <a:rPr lang="en-US" dirty="0"/>
            <a:t> Memphis</a:t>
          </a:r>
        </a:p>
        <a:p>
          <a:pPr marL="0" lvl="0" defTabSz="2889250">
            <a:lnSpc>
              <a:spcPct val="90000"/>
            </a:lnSpc>
            <a:spcBef>
              <a:spcPct val="0"/>
            </a:spcBef>
            <a:spcAft>
              <a:spcPct val="35000"/>
            </a:spcAft>
            <a:buNone/>
          </a:pPr>
          <a:r>
            <a:rPr lang="en-US" dirty="0"/>
            <a:t> </a:t>
          </a:r>
        </a:p>
      </dgm:t>
    </dgm:pt>
    <dgm:pt modelId="{ADC9C54E-FB30-49A5-BC86-15773B5DDF43}" type="parTrans" cxnId="{3593A92C-9173-48C8-92AA-D37CF5F8BBDE}">
      <dgm:prSet/>
      <dgm:spPr/>
      <dgm:t>
        <a:bodyPr/>
        <a:lstStyle/>
        <a:p>
          <a:endParaRPr lang="en-US"/>
        </a:p>
      </dgm:t>
    </dgm:pt>
    <dgm:pt modelId="{082D4384-30D3-4244-AD26-ABCFE9DC9338}" type="sibTrans" cxnId="{3593A92C-9173-48C8-92AA-D37CF5F8BBDE}">
      <dgm:prSet/>
      <dgm:spPr/>
      <dgm:t>
        <a:bodyPr/>
        <a:lstStyle/>
        <a:p>
          <a:endParaRPr lang="en-US"/>
        </a:p>
      </dgm:t>
    </dgm:pt>
    <dgm:pt modelId="{58D23B3D-8638-44E1-946B-4AE7A3596CF1}">
      <dgm:prSet/>
      <dgm:spPr/>
      <dgm:t>
        <a:bodyPr/>
        <a:lstStyle/>
        <a:p>
          <a:r>
            <a:rPr lang="en-US" dirty="0"/>
            <a:t>Focus: CSBG Annual Report</a:t>
          </a:r>
        </a:p>
      </dgm:t>
    </dgm:pt>
    <dgm:pt modelId="{B81A6E3F-82C2-43CA-8C19-BF8E27209B7B}" type="parTrans" cxnId="{4E1AEEFD-EF8C-4E5A-8D1D-AE1BD0BFDC09}">
      <dgm:prSet/>
      <dgm:spPr/>
      <dgm:t>
        <a:bodyPr/>
        <a:lstStyle/>
        <a:p>
          <a:endParaRPr lang="en-US"/>
        </a:p>
      </dgm:t>
    </dgm:pt>
    <dgm:pt modelId="{F4FFD1E6-B36D-42BC-8467-B7E7B779AD9F}" type="sibTrans" cxnId="{4E1AEEFD-EF8C-4E5A-8D1D-AE1BD0BFDC09}">
      <dgm:prSet/>
      <dgm:spPr/>
      <dgm:t>
        <a:bodyPr/>
        <a:lstStyle/>
        <a:p>
          <a:endParaRPr lang="en-US"/>
        </a:p>
      </dgm:t>
    </dgm:pt>
    <dgm:pt modelId="{D582DDB2-6A18-489E-BA35-B48703195B66}" type="pres">
      <dgm:prSet presAssocID="{76D6F031-4FB0-489D-802E-4AE8B3DD5EF5}" presName="composite" presStyleCnt="0">
        <dgm:presLayoutVars>
          <dgm:chMax val="1"/>
          <dgm:dir/>
          <dgm:resizeHandles val="exact"/>
        </dgm:presLayoutVars>
      </dgm:prSet>
      <dgm:spPr/>
    </dgm:pt>
    <dgm:pt modelId="{C2E2892A-3F3B-48DD-853C-8A254B1CD8BE}" type="pres">
      <dgm:prSet presAssocID="{A76C1F44-76F7-4E50-B72D-3341ACFDA19F}" presName="roof" presStyleLbl="dkBgShp" presStyleIdx="0" presStyleCnt="2"/>
      <dgm:spPr/>
    </dgm:pt>
    <dgm:pt modelId="{7038CD33-4643-4338-BC3A-DB24D172443D}" type="pres">
      <dgm:prSet presAssocID="{A76C1F44-76F7-4E50-B72D-3341ACFDA19F}" presName="pillars" presStyleCnt="0"/>
      <dgm:spPr/>
    </dgm:pt>
    <dgm:pt modelId="{FC020327-2FD8-4855-AD46-D0A15F29C0A5}" type="pres">
      <dgm:prSet presAssocID="{A76C1F44-76F7-4E50-B72D-3341ACFDA19F}" presName="pillar1" presStyleLbl="node1" presStyleIdx="0" presStyleCnt="2">
        <dgm:presLayoutVars>
          <dgm:bulletEnabled val="1"/>
        </dgm:presLayoutVars>
      </dgm:prSet>
      <dgm:spPr/>
    </dgm:pt>
    <dgm:pt modelId="{3E913B75-9601-49A9-B2B4-2BE31555EE96}" type="pres">
      <dgm:prSet presAssocID="{58D23B3D-8638-44E1-946B-4AE7A3596CF1}" presName="pillarX" presStyleLbl="node1" presStyleIdx="1" presStyleCnt="2">
        <dgm:presLayoutVars>
          <dgm:bulletEnabled val="1"/>
        </dgm:presLayoutVars>
      </dgm:prSet>
      <dgm:spPr/>
    </dgm:pt>
    <dgm:pt modelId="{18E84507-EA33-4138-A541-1E59E05FA795}" type="pres">
      <dgm:prSet presAssocID="{A76C1F44-76F7-4E50-B72D-3341ACFDA19F}" presName="base" presStyleLbl="dkBgShp" presStyleIdx="1" presStyleCnt="2"/>
      <dgm:spPr/>
    </dgm:pt>
  </dgm:ptLst>
  <dgm:cxnLst>
    <dgm:cxn modelId="{E7196FFB-D1D3-44C4-A46B-DF38FAAC300A}" srcId="{76D6F031-4FB0-489D-802E-4AE8B3DD5EF5}" destId="{A76C1F44-76F7-4E50-B72D-3341ACFDA19F}" srcOrd="0" destOrd="0" parTransId="{C2B6A848-B686-4DFD-B583-E48AD7FA81EF}" sibTransId="{CC8CD2D1-E1AB-4FED-8EBF-D126477C0EB2}"/>
    <dgm:cxn modelId="{DAB86BAB-2787-4429-A101-FC1C66744E29}" type="presOf" srcId="{4ED79127-16FD-4269-AFA4-CD47928014BD}" destId="{FC020327-2FD8-4855-AD46-D0A15F29C0A5}" srcOrd="0" destOrd="0" presId="urn:microsoft.com/office/officeart/2005/8/layout/hList3"/>
    <dgm:cxn modelId="{C69E1669-D5A7-4F38-B0B9-8120559202A8}" type="presOf" srcId="{58D23B3D-8638-44E1-946B-4AE7A3596CF1}" destId="{3E913B75-9601-49A9-B2B4-2BE31555EE96}" srcOrd="0" destOrd="0" presId="urn:microsoft.com/office/officeart/2005/8/layout/hList3"/>
    <dgm:cxn modelId="{6C28AD48-8F8C-49AE-9AF3-A6619E127E1F}" type="presOf" srcId="{76D6F031-4FB0-489D-802E-4AE8B3DD5EF5}" destId="{D582DDB2-6A18-489E-BA35-B48703195B66}" srcOrd="0" destOrd="0" presId="urn:microsoft.com/office/officeart/2005/8/layout/hList3"/>
    <dgm:cxn modelId="{3593A92C-9173-48C8-92AA-D37CF5F8BBDE}" srcId="{A76C1F44-76F7-4E50-B72D-3341ACFDA19F}" destId="{4ED79127-16FD-4269-AFA4-CD47928014BD}" srcOrd="0" destOrd="0" parTransId="{ADC9C54E-FB30-49A5-BC86-15773B5DDF43}" sibTransId="{082D4384-30D3-4244-AD26-ABCFE9DC9338}"/>
    <dgm:cxn modelId="{7883FC0E-7129-42ED-88A0-B2540AC0329D}" type="presOf" srcId="{A76C1F44-76F7-4E50-B72D-3341ACFDA19F}" destId="{C2E2892A-3F3B-48DD-853C-8A254B1CD8BE}" srcOrd="0" destOrd="0" presId="urn:microsoft.com/office/officeart/2005/8/layout/hList3"/>
    <dgm:cxn modelId="{4E1AEEFD-EF8C-4E5A-8D1D-AE1BD0BFDC09}" srcId="{A76C1F44-76F7-4E50-B72D-3341ACFDA19F}" destId="{58D23B3D-8638-44E1-946B-4AE7A3596CF1}" srcOrd="1" destOrd="0" parTransId="{B81A6E3F-82C2-43CA-8C19-BF8E27209B7B}" sibTransId="{F4FFD1E6-B36D-42BC-8467-B7E7B779AD9F}"/>
    <dgm:cxn modelId="{967EAA31-53E7-4A1E-8C88-A1DF9480BCAC}" type="presParOf" srcId="{D582DDB2-6A18-489E-BA35-B48703195B66}" destId="{C2E2892A-3F3B-48DD-853C-8A254B1CD8BE}" srcOrd="0" destOrd="0" presId="urn:microsoft.com/office/officeart/2005/8/layout/hList3"/>
    <dgm:cxn modelId="{01DE7E61-15F0-43BD-BB59-310BBE86A9AF}" type="presParOf" srcId="{D582DDB2-6A18-489E-BA35-B48703195B66}" destId="{7038CD33-4643-4338-BC3A-DB24D172443D}" srcOrd="1" destOrd="0" presId="urn:microsoft.com/office/officeart/2005/8/layout/hList3"/>
    <dgm:cxn modelId="{1ABB02A7-2CF9-4CFE-8CB2-BF25C03D7F3C}" type="presParOf" srcId="{7038CD33-4643-4338-BC3A-DB24D172443D}" destId="{FC020327-2FD8-4855-AD46-D0A15F29C0A5}" srcOrd="0" destOrd="0" presId="urn:microsoft.com/office/officeart/2005/8/layout/hList3"/>
    <dgm:cxn modelId="{EA56CF84-B5E6-42B3-BBE7-9370C2956DA0}" type="presParOf" srcId="{7038CD33-4643-4338-BC3A-DB24D172443D}" destId="{3E913B75-9601-49A9-B2B4-2BE31555EE96}" srcOrd="1" destOrd="0" presId="urn:microsoft.com/office/officeart/2005/8/layout/hList3"/>
    <dgm:cxn modelId="{BDE64DF0-69A5-407E-9C00-D174148624E9}" type="presParOf" srcId="{D582DDB2-6A18-489E-BA35-B48703195B66}" destId="{18E84507-EA33-4138-A541-1E59E05FA795}"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66BEAF-EB60-45A0-A2BC-3C2C943E66DF}" type="doc">
      <dgm:prSet loTypeId="urn:microsoft.com/office/officeart/2005/8/layout/cycle3" loCatId="cycle" qsTypeId="urn:microsoft.com/office/officeart/2005/8/quickstyle/simple2" qsCatId="simple" csTypeId="urn:microsoft.com/office/officeart/2005/8/colors/colorful2" csCatId="colorful" phldr="1"/>
      <dgm:spPr/>
      <dgm:t>
        <a:bodyPr/>
        <a:lstStyle/>
        <a:p>
          <a:endParaRPr lang="en-US"/>
        </a:p>
      </dgm:t>
    </dgm:pt>
    <dgm:pt modelId="{1B3A616C-0F06-4069-81E0-8830AA5A8161}">
      <dgm:prSet phldrT="[Text]" custT="1"/>
      <dgm:spPr/>
      <dgm:t>
        <a:bodyPr/>
        <a:lstStyle/>
        <a:p>
          <a:r>
            <a:rPr lang="en-US" sz="2400" dirty="0"/>
            <a:t>Assessment</a:t>
          </a:r>
        </a:p>
      </dgm:t>
    </dgm:pt>
    <dgm:pt modelId="{7EE5ED0E-D3E1-4576-B034-74F7994D9474}" type="parTrans" cxnId="{8B0F6432-7C68-480A-A1F3-21F5A56D9959}">
      <dgm:prSet/>
      <dgm:spPr/>
      <dgm:t>
        <a:bodyPr/>
        <a:lstStyle/>
        <a:p>
          <a:endParaRPr lang="en-US"/>
        </a:p>
      </dgm:t>
    </dgm:pt>
    <dgm:pt modelId="{89386A00-EC3B-4F53-BD5E-E88968BFB43B}" type="sibTrans" cxnId="{8B0F6432-7C68-480A-A1F3-21F5A56D9959}">
      <dgm:prSet/>
      <dgm:spPr/>
      <dgm:t>
        <a:bodyPr/>
        <a:lstStyle/>
        <a:p>
          <a:endParaRPr lang="en-US"/>
        </a:p>
      </dgm:t>
    </dgm:pt>
    <dgm:pt modelId="{6E680E58-C9C4-4798-A14A-64EB94FE78C9}">
      <dgm:prSet phldrT="[Text]" custT="1"/>
      <dgm:spPr/>
      <dgm:t>
        <a:bodyPr/>
        <a:lstStyle/>
        <a:p>
          <a:r>
            <a:rPr lang="en-US" sz="2400" dirty="0"/>
            <a:t>Planning</a:t>
          </a:r>
        </a:p>
      </dgm:t>
    </dgm:pt>
    <dgm:pt modelId="{874C332D-8560-480D-921B-6AD46E07B1E5}" type="parTrans" cxnId="{759AF199-6FEF-42F6-BF94-057A8B217D6C}">
      <dgm:prSet/>
      <dgm:spPr/>
      <dgm:t>
        <a:bodyPr/>
        <a:lstStyle/>
        <a:p>
          <a:endParaRPr lang="en-US"/>
        </a:p>
      </dgm:t>
    </dgm:pt>
    <dgm:pt modelId="{09D8F02C-6AA8-45EF-A97D-50EA9AFA1D37}" type="sibTrans" cxnId="{759AF199-6FEF-42F6-BF94-057A8B217D6C}">
      <dgm:prSet/>
      <dgm:spPr/>
      <dgm:t>
        <a:bodyPr/>
        <a:lstStyle/>
        <a:p>
          <a:endParaRPr lang="en-US"/>
        </a:p>
      </dgm:t>
    </dgm:pt>
    <dgm:pt modelId="{38E46A68-5B6E-4FE4-A629-66F4744CF816}">
      <dgm:prSet phldrT="[Text]" custT="1"/>
      <dgm:spPr/>
      <dgm:t>
        <a:bodyPr/>
        <a:lstStyle/>
        <a:p>
          <a:r>
            <a:rPr lang="en-US" sz="2000" dirty="0"/>
            <a:t>Implementation</a:t>
          </a:r>
        </a:p>
      </dgm:t>
    </dgm:pt>
    <dgm:pt modelId="{682A94E7-78F6-4EAE-83D7-F17D519B750B}" type="parTrans" cxnId="{870D059F-5EA6-4E7B-A7DA-7BF6E030A687}">
      <dgm:prSet/>
      <dgm:spPr/>
      <dgm:t>
        <a:bodyPr/>
        <a:lstStyle/>
        <a:p>
          <a:endParaRPr lang="en-US"/>
        </a:p>
      </dgm:t>
    </dgm:pt>
    <dgm:pt modelId="{0B460197-D4A9-4A73-810D-F9207DBF01DF}" type="sibTrans" cxnId="{870D059F-5EA6-4E7B-A7DA-7BF6E030A687}">
      <dgm:prSet/>
      <dgm:spPr/>
      <dgm:t>
        <a:bodyPr/>
        <a:lstStyle/>
        <a:p>
          <a:endParaRPr lang="en-US"/>
        </a:p>
      </dgm:t>
    </dgm:pt>
    <dgm:pt modelId="{873D076C-1FC3-42E0-A92E-40D5C290D339}">
      <dgm:prSet phldrT="[Text]" custT="1"/>
      <dgm:spPr/>
      <dgm:t>
        <a:bodyPr/>
        <a:lstStyle/>
        <a:p>
          <a:r>
            <a:rPr lang="en-US" sz="2400" dirty="0"/>
            <a:t>Achievement of Results</a:t>
          </a:r>
        </a:p>
      </dgm:t>
    </dgm:pt>
    <dgm:pt modelId="{3815029D-1892-4A3D-8EBF-303764AD362D}" type="parTrans" cxnId="{2A74513F-C27D-429E-9620-3E96FDF4FFD2}">
      <dgm:prSet/>
      <dgm:spPr/>
      <dgm:t>
        <a:bodyPr/>
        <a:lstStyle/>
        <a:p>
          <a:endParaRPr lang="en-US"/>
        </a:p>
      </dgm:t>
    </dgm:pt>
    <dgm:pt modelId="{A1F46EE0-1B51-4418-8F4A-0D07218BB68B}" type="sibTrans" cxnId="{2A74513F-C27D-429E-9620-3E96FDF4FFD2}">
      <dgm:prSet/>
      <dgm:spPr/>
      <dgm:t>
        <a:bodyPr/>
        <a:lstStyle/>
        <a:p>
          <a:endParaRPr lang="en-US"/>
        </a:p>
      </dgm:t>
    </dgm:pt>
    <dgm:pt modelId="{2F810FCC-5653-46B1-86DB-72B45C17EDF1}">
      <dgm:prSet phldrT="[Text]" custT="1"/>
      <dgm:spPr>
        <a:solidFill>
          <a:srgbClr val="FF0000"/>
        </a:solidFill>
      </dgm:spPr>
      <dgm:t>
        <a:bodyPr/>
        <a:lstStyle/>
        <a:p>
          <a:r>
            <a:rPr lang="en-US" sz="2400" dirty="0"/>
            <a:t>Evaluation</a:t>
          </a:r>
        </a:p>
      </dgm:t>
    </dgm:pt>
    <dgm:pt modelId="{1E04C994-4A23-4DDB-8FFE-325E01E01498}" type="parTrans" cxnId="{4AE433D5-45CE-4CF3-988A-98F4F80C2262}">
      <dgm:prSet/>
      <dgm:spPr/>
      <dgm:t>
        <a:bodyPr/>
        <a:lstStyle/>
        <a:p>
          <a:endParaRPr lang="en-US"/>
        </a:p>
      </dgm:t>
    </dgm:pt>
    <dgm:pt modelId="{34FDD3D6-166D-4A01-A626-E55DC4AD6772}" type="sibTrans" cxnId="{4AE433D5-45CE-4CF3-988A-98F4F80C2262}">
      <dgm:prSet/>
      <dgm:spPr/>
      <dgm:t>
        <a:bodyPr/>
        <a:lstStyle/>
        <a:p>
          <a:endParaRPr lang="en-US"/>
        </a:p>
      </dgm:t>
    </dgm:pt>
    <dgm:pt modelId="{DD72DF05-FC44-436E-AAF9-FF4657D1C683}" type="pres">
      <dgm:prSet presAssocID="{F266BEAF-EB60-45A0-A2BC-3C2C943E66DF}" presName="Name0" presStyleCnt="0">
        <dgm:presLayoutVars>
          <dgm:dir/>
          <dgm:resizeHandles val="exact"/>
        </dgm:presLayoutVars>
      </dgm:prSet>
      <dgm:spPr/>
    </dgm:pt>
    <dgm:pt modelId="{90DC04A5-3A94-46BA-BB71-F7C777320B21}" type="pres">
      <dgm:prSet presAssocID="{F266BEAF-EB60-45A0-A2BC-3C2C943E66DF}" presName="cycle" presStyleCnt="0"/>
      <dgm:spPr/>
    </dgm:pt>
    <dgm:pt modelId="{634864AA-B564-4B89-B999-6234BA8EE36E}" type="pres">
      <dgm:prSet presAssocID="{1B3A616C-0F06-4069-81E0-8830AA5A8161}" presName="nodeFirstNode" presStyleLbl="node1" presStyleIdx="0" presStyleCnt="5">
        <dgm:presLayoutVars>
          <dgm:bulletEnabled val="1"/>
        </dgm:presLayoutVars>
      </dgm:prSet>
      <dgm:spPr/>
    </dgm:pt>
    <dgm:pt modelId="{5935E788-C0CC-40C1-8DF6-05CB1291E257}" type="pres">
      <dgm:prSet presAssocID="{89386A00-EC3B-4F53-BD5E-E88968BFB43B}" presName="sibTransFirstNode" presStyleLbl="bgShp" presStyleIdx="0" presStyleCnt="1"/>
      <dgm:spPr/>
    </dgm:pt>
    <dgm:pt modelId="{926FD6DB-3F0C-485F-8B68-B808ED631352}" type="pres">
      <dgm:prSet presAssocID="{6E680E58-C9C4-4798-A14A-64EB94FE78C9}" presName="nodeFollowingNodes" presStyleLbl="node1" presStyleIdx="1" presStyleCnt="5">
        <dgm:presLayoutVars>
          <dgm:bulletEnabled val="1"/>
        </dgm:presLayoutVars>
      </dgm:prSet>
      <dgm:spPr/>
    </dgm:pt>
    <dgm:pt modelId="{7AB0A985-27CF-49D4-8C1F-AECE56AEDEA7}" type="pres">
      <dgm:prSet presAssocID="{38E46A68-5B6E-4FE4-A629-66F4744CF816}" presName="nodeFollowingNodes" presStyleLbl="node1" presStyleIdx="2" presStyleCnt="5">
        <dgm:presLayoutVars>
          <dgm:bulletEnabled val="1"/>
        </dgm:presLayoutVars>
      </dgm:prSet>
      <dgm:spPr/>
    </dgm:pt>
    <dgm:pt modelId="{195CB330-1ECE-4685-BB66-0EF1E3908E8D}" type="pres">
      <dgm:prSet presAssocID="{873D076C-1FC3-42E0-A92E-40D5C290D339}" presName="nodeFollowingNodes" presStyleLbl="node1" presStyleIdx="3" presStyleCnt="5">
        <dgm:presLayoutVars>
          <dgm:bulletEnabled val="1"/>
        </dgm:presLayoutVars>
      </dgm:prSet>
      <dgm:spPr/>
    </dgm:pt>
    <dgm:pt modelId="{B02C2039-E6BE-4542-A48C-84CCD3D9BD86}" type="pres">
      <dgm:prSet presAssocID="{2F810FCC-5653-46B1-86DB-72B45C17EDF1}" presName="nodeFollowingNodes" presStyleLbl="node1" presStyleIdx="4" presStyleCnt="5">
        <dgm:presLayoutVars>
          <dgm:bulletEnabled val="1"/>
        </dgm:presLayoutVars>
      </dgm:prSet>
      <dgm:spPr/>
    </dgm:pt>
  </dgm:ptLst>
  <dgm:cxnLst>
    <dgm:cxn modelId="{4AE433D5-45CE-4CF3-988A-98F4F80C2262}" srcId="{F266BEAF-EB60-45A0-A2BC-3C2C943E66DF}" destId="{2F810FCC-5653-46B1-86DB-72B45C17EDF1}" srcOrd="4" destOrd="0" parTransId="{1E04C994-4A23-4DDB-8FFE-325E01E01498}" sibTransId="{34FDD3D6-166D-4A01-A626-E55DC4AD6772}"/>
    <dgm:cxn modelId="{8B0F6432-7C68-480A-A1F3-21F5A56D9959}" srcId="{F266BEAF-EB60-45A0-A2BC-3C2C943E66DF}" destId="{1B3A616C-0F06-4069-81E0-8830AA5A8161}" srcOrd="0" destOrd="0" parTransId="{7EE5ED0E-D3E1-4576-B034-74F7994D9474}" sibTransId="{89386A00-EC3B-4F53-BD5E-E88968BFB43B}"/>
    <dgm:cxn modelId="{DA8E3127-673C-4514-B7FB-8951CE5E9AAB}" type="presOf" srcId="{1B3A616C-0F06-4069-81E0-8830AA5A8161}" destId="{634864AA-B564-4B89-B999-6234BA8EE36E}" srcOrd="0" destOrd="0" presId="urn:microsoft.com/office/officeart/2005/8/layout/cycle3"/>
    <dgm:cxn modelId="{7D9F80CB-3A8A-497A-B91E-A83A2B543EF1}" type="presOf" srcId="{89386A00-EC3B-4F53-BD5E-E88968BFB43B}" destId="{5935E788-C0CC-40C1-8DF6-05CB1291E257}" srcOrd="0" destOrd="0" presId="urn:microsoft.com/office/officeart/2005/8/layout/cycle3"/>
    <dgm:cxn modelId="{6E133598-7977-4E07-BA51-182E37C1227E}" type="presOf" srcId="{2F810FCC-5653-46B1-86DB-72B45C17EDF1}" destId="{B02C2039-E6BE-4542-A48C-84CCD3D9BD86}" srcOrd="0" destOrd="0" presId="urn:microsoft.com/office/officeart/2005/8/layout/cycle3"/>
    <dgm:cxn modelId="{870D059F-5EA6-4E7B-A7DA-7BF6E030A687}" srcId="{F266BEAF-EB60-45A0-A2BC-3C2C943E66DF}" destId="{38E46A68-5B6E-4FE4-A629-66F4744CF816}" srcOrd="2" destOrd="0" parTransId="{682A94E7-78F6-4EAE-83D7-F17D519B750B}" sibTransId="{0B460197-D4A9-4A73-810D-F9207DBF01DF}"/>
    <dgm:cxn modelId="{2A74513F-C27D-429E-9620-3E96FDF4FFD2}" srcId="{F266BEAF-EB60-45A0-A2BC-3C2C943E66DF}" destId="{873D076C-1FC3-42E0-A92E-40D5C290D339}" srcOrd="3" destOrd="0" parTransId="{3815029D-1892-4A3D-8EBF-303764AD362D}" sibTransId="{A1F46EE0-1B51-4418-8F4A-0D07218BB68B}"/>
    <dgm:cxn modelId="{7125AD0D-8A41-4125-A3BC-74BA2E379665}" type="presOf" srcId="{873D076C-1FC3-42E0-A92E-40D5C290D339}" destId="{195CB330-1ECE-4685-BB66-0EF1E3908E8D}" srcOrd="0" destOrd="0" presId="urn:microsoft.com/office/officeart/2005/8/layout/cycle3"/>
    <dgm:cxn modelId="{7948F680-D8E8-4C41-92AA-97459E1C972A}" type="presOf" srcId="{38E46A68-5B6E-4FE4-A629-66F4744CF816}" destId="{7AB0A985-27CF-49D4-8C1F-AECE56AEDEA7}" srcOrd="0" destOrd="0" presId="urn:microsoft.com/office/officeart/2005/8/layout/cycle3"/>
    <dgm:cxn modelId="{759AF199-6FEF-42F6-BF94-057A8B217D6C}" srcId="{F266BEAF-EB60-45A0-A2BC-3C2C943E66DF}" destId="{6E680E58-C9C4-4798-A14A-64EB94FE78C9}" srcOrd="1" destOrd="0" parTransId="{874C332D-8560-480D-921B-6AD46E07B1E5}" sibTransId="{09D8F02C-6AA8-45EF-A97D-50EA9AFA1D37}"/>
    <dgm:cxn modelId="{5761B975-F4A7-4C51-9EA3-09C89135065A}" type="presOf" srcId="{F266BEAF-EB60-45A0-A2BC-3C2C943E66DF}" destId="{DD72DF05-FC44-436E-AAF9-FF4657D1C683}" srcOrd="0" destOrd="0" presId="urn:microsoft.com/office/officeart/2005/8/layout/cycle3"/>
    <dgm:cxn modelId="{2C774538-3105-4A68-88C9-E0DEC95D9D8D}" type="presOf" srcId="{6E680E58-C9C4-4798-A14A-64EB94FE78C9}" destId="{926FD6DB-3F0C-485F-8B68-B808ED631352}" srcOrd="0" destOrd="0" presId="urn:microsoft.com/office/officeart/2005/8/layout/cycle3"/>
    <dgm:cxn modelId="{A4B3C039-020F-4C68-B34A-EF2AD999E35E}" type="presParOf" srcId="{DD72DF05-FC44-436E-AAF9-FF4657D1C683}" destId="{90DC04A5-3A94-46BA-BB71-F7C777320B21}" srcOrd="0" destOrd="0" presId="urn:microsoft.com/office/officeart/2005/8/layout/cycle3"/>
    <dgm:cxn modelId="{6F057F9E-7091-453B-9B66-A3041EAD58B9}" type="presParOf" srcId="{90DC04A5-3A94-46BA-BB71-F7C777320B21}" destId="{634864AA-B564-4B89-B999-6234BA8EE36E}" srcOrd="0" destOrd="0" presId="urn:microsoft.com/office/officeart/2005/8/layout/cycle3"/>
    <dgm:cxn modelId="{09C60815-16AB-43F0-8700-0D698AA84D62}" type="presParOf" srcId="{90DC04A5-3A94-46BA-BB71-F7C777320B21}" destId="{5935E788-C0CC-40C1-8DF6-05CB1291E257}" srcOrd="1" destOrd="0" presId="urn:microsoft.com/office/officeart/2005/8/layout/cycle3"/>
    <dgm:cxn modelId="{5548365B-C3C6-4D6E-8C4A-07E8E5F4422B}" type="presParOf" srcId="{90DC04A5-3A94-46BA-BB71-F7C777320B21}" destId="{926FD6DB-3F0C-485F-8B68-B808ED631352}" srcOrd="2" destOrd="0" presId="urn:microsoft.com/office/officeart/2005/8/layout/cycle3"/>
    <dgm:cxn modelId="{21188943-764F-4775-81B1-12F3D22CDBAB}" type="presParOf" srcId="{90DC04A5-3A94-46BA-BB71-F7C777320B21}" destId="{7AB0A985-27CF-49D4-8C1F-AECE56AEDEA7}" srcOrd="3" destOrd="0" presId="urn:microsoft.com/office/officeart/2005/8/layout/cycle3"/>
    <dgm:cxn modelId="{B8062669-1FBC-4381-9681-F2A65904441F}" type="presParOf" srcId="{90DC04A5-3A94-46BA-BB71-F7C777320B21}" destId="{195CB330-1ECE-4685-BB66-0EF1E3908E8D}" srcOrd="4" destOrd="0" presId="urn:microsoft.com/office/officeart/2005/8/layout/cycle3"/>
    <dgm:cxn modelId="{E9FA663E-ABF6-4221-ABCB-31806EBDF59D}" type="presParOf" srcId="{90DC04A5-3A94-46BA-BB71-F7C777320B21}" destId="{B02C2039-E6BE-4542-A48C-84CCD3D9BD86}"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09F278-F7B8-406C-A374-DD1E6C883DBC}"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E646A5E1-860F-4F61-B141-AD3F88ECF910}">
      <dgm:prSet phldrT="[Text]"/>
      <dgm:spPr/>
      <dgm:t>
        <a:bodyPr/>
        <a:lstStyle/>
        <a:p>
          <a:r>
            <a:rPr lang="en-US" dirty="0"/>
            <a:t>TOC</a:t>
          </a:r>
        </a:p>
      </dgm:t>
    </dgm:pt>
    <dgm:pt modelId="{266F027D-99ED-4D33-BD11-B3B7B2EA122C}" type="parTrans" cxnId="{A46A778E-3E2B-434E-8C72-EBB77D3B6465}">
      <dgm:prSet/>
      <dgm:spPr/>
      <dgm:t>
        <a:bodyPr/>
        <a:lstStyle/>
        <a:p>
          <a:endParaRPr lang="en-US"/>
        </a:p>
      </dgm:t>
    </dgm:pt>
    <dgm:pt modelId="{B4C55A44-A86A-41EA-A8A6-A516567A85B0}" type="sibTrans" cxnId="{A46A778E-3E2B-434E-8C72-EBB77D3B6465}">
      <dgm:prSet/>
      <dgm:spPr/>
      <dgm:t>
        <a:bodyPr/>
        <a:lstStyle/>
        <a:p>
          <a:endParaRPr lang="en-US"/>
        </a:p>
      </dgm:t>
    </dgm:pt>
    <dgm:pt modelId="{91992CCE-6016-4696-8084-7CC3A4D81245}">
      <dgm:prSet phldrT="[Text]"/>
      <dgm:spPr>
        <a:solidFill>
          <a:schemeClr val="accent2">
            <a:lumMod val="50000"/>
          </a:schemeClr>
        </a:solidFill>
      </dgm:spPr>
      <dgm:t>
        <a:bodyPr/>
        <a:lstStyle/>
        <a:p>
          <a:r>
            <a:rPr lang="en-US" dirty="0"/>
            <a:t>Data</a:t>
          </a:r>
        </a:p>
      </dgm:t>
    </dgm:pt>
    <dgm:pt modelId="{C39E48AC-B5CE-4A45-A1BE-9143B199E915}" type="parTrans" cxnId="{D37B43A4-2A19-418D-B150-F3B43A638D43}">
      <dgm:prSet/>
      <dgm:spPr/>
      <dgm:t>
        <a:bodyPr/>
        <a:lstStyle/>
        <a:p>
          <a:endParaRPr lang="en-US"/>
        </a:p>
      </dgm:t>
    </dgm:pt>
    <dgm:pt modelId="{44E6FEAD-3733-492B-86AF-57CB3032E996}" type="sibTrans" cxnId="{D37B43A4-2A19-418D-B150-F3B43A638D43}">
      <dgm:prSet/>
      <dgm:spPr/>
      <dgm:t>
        <a:bodyPr/>
        <a:lstStyle/>
        <a:p>
          <a:endParaRPr lang="en-US"/>
        </a:p>
      </dgm:t>
    </dgm:pt>
    <dgm:pt modelId="{43D861B3-CA49-44DE-B1EB-D18ED7D54404}">
      <dgm:prSet phldrT="[Text]"/>
      <dgm:spPr>
        <a:solidFill>
          <a:schemeClr val="accent2">
            <a:lumMod val="50000"/>
          </a:schemeClr>
        </a:solidFill>
      </dgm:spPr>
      <dgm:t>
        <a:bodyPr/>
        <a:lstStyle/>
        <a:p>
          <a:r>
            <a:rPr lang="en-US" dirty="0"/>
            <a:t>Results</a:t>
          </a:r>
        </a:p>
      </dgm:t>
    </dgm:pt>
    <dgm:pt modelId="{1EBF0C27-1A89-42AA-B83E-086C65D465F0}" type="parTrans" cxnId="{CDDBA5E5-94DD-4104-A402-9E56C5CB230C}">
      <dgm:prSet/>
      <dgm:spPr/>
      <dgm:t>
        <a:bodyPr/>
        <a:lstStyle/>
        <a:p>
          <a:endParaRPr lang="en-US"/>
        </a:p>
      </dgm:t>
    </dgm:pt>
    <dgm:pt modelId="{557B28B2-231F-453E-B28D-AA126E5257E7}" type="sibTrans" cxnId="{CDDBA5E5-94DD-4104-A402-9E56C5CB230C}">
      <dgm:prSet/>
      <dgm:spPr/>
      <dgm:t>
        <a:bodyPr/>
        <a:lstStyle/>
        <a:p>
          <a:endParaRPr lang="en-US"/>
        </a:p>
      </dgm:t>
    </dgm:pt>
    <dgm:pt modelId="{AE42F0F4-E0D9-4E7A-8A86-B17F72DAE4E4}">
      <dgm:prSet/>
      <dgm:spPr/>
      <dgm:t>
        <a:bodyPr/>
        <a:lstStyle/>
        <a:p>
          <a:r>
            <a:rPr lang="en-US" dirty="0"/>
            <a:t>National Theory of Change</a:t>
          </a:r>
        </a:p>
      </dgm:t>
    </dgm:pt>
    <dgm:pt modelId="{19F716FE-4C8E-4F59-B320-203B0ED44FCF}" type="parTrans" cxnId="{040E13BE-CD72-4EA1-89A9-F5F331C38E0D}">
      <dgm:prSet/>
      <dgm:spPr/>
      <dgm:t>
        <a:bodyPr/>
        <a:lstStyle/>
        <a:p>
          <a:endParaRPr lang="en-US"/>
        </a:p>
      </dgm:t>
    </dgm:pt>
    <dgm:pt modelId="{96C2B5A3-D9E9-4891-9790-F9A7E62BB1AD}" type="sibTrans" cxnId="{040E13BE-CD72-4EA1-89A9-F5F331C38E0D}">
      <dgm:prSet/>
      <dgm:spPr/>
      <dgm:t>
        <a:bodyPr/>
        <a:lstStyle/>
        <a:p>
          <a:endParaRPr lang="en-US"/>
        </a:p>
      </dgm:t>
    </dgm:pt>
    <dgm:pt modelId="{6360A39B-E259-4F57-ACDA-2673B87137AB}">
      <dgm:prSet/>
      <dgm:spPr/>
      <dgm:t>
        <a:bodyPr/>
        <a:lstStyle/>
        <a:p>
          <a:r>
            <a:rPr lang="en-US" dirty="0"/>
            <a:t>Local Theory of Change</a:t>
          </a:r>
        </a:p>
      </dgm:t>
    </dgm:pt>
    <dgm:pt modelId="{C4DB874B-138A-4238-A91C-1593220F7C59}" type="parTrans" cxnId="{132362E8-2BBE-4D95-AD7C-70B875A4F814}">
      <dgm:prSet/>
      <dgm:spPr/>
      <dgm:t>
        <a:bodyPr/>
        <a:lstStyle/>
        <a:p>
          <a:endParaRPr lang="en-US"/>
        </a:p>
      </dgm:t>
    </dgm:pt>
    <dgm:pt modelId="{D623D314-5B42-4744-B9C8-931CF978734E}" type="sibTrans" cxnId="{132362E8-2BBE-4D95-AD7C-70B875A4F814}">
      <dgm:prSet/>
      <dgm:spPr/>
      <dgm:t>
        <a:bodyPr/>
        <a:lstStyle/>
        <a:p>
          <a:endParaRPr lang="en-US"/>
        </a:p>
      </dgm:t>
    </dgm:pt>
    <dgm:pt modelId="{B410E779-290F-431C-BB00-22D95C2917A1}">
      <dgm:prSet/>
      <dgm:spPr>
        <a:solidFill>
          <a:schemeClr val="accent2">
            <a:lumMod val="50000"/>
            <a:alpha val="90000"/>
          </a:schemeClr>
        </a:solidFill>
      </dgm:spPr>
      <dgm:t>
        <a:bodyPr/>
        <a:lstStyle/>
        <a:p>
          <a:r>
            <a:rPr lang="en-US" dirty="0">
              <a:solidFill>
                <a:schemeClr val="bg1"/>
              </a:solidFill>
            </a:rPr>
            <a:t>Analysis </a:t>
          </a:r>
        </a:p>
      </dgm:t>
    </dgm:pt>
    <dgm:pt modelId="{6FEA01A7-246B-4819-9BA4-0CE9D0B8510E}" type="parTrans" cxnId="{3568494A-3D75-4CEA-A6BC-BB0F797EF997}">
      <dgm:prSet/>
      <dgm:spPr/>
      <dgm:t>
        <a:bodyPr/>
        <a:lstStyle/>
        <a:p>
          <a:endParaRPr lang="en-US"/>
        </a:p>
      </dgm:t>
    </dgm:pt>
    <dgm:pt modelId="{49277091-AA85-4B35-8691-9D509A981582}" type="sibTrans" cxnId="{3568494A-3D75-4CEA-A6BC-BB0F797EF997}">
      <dgm:prSet/>
      <dgm:spPr/>
      <dgm:t>
        <a:bodyPr/>
        <a:lstStyle/>
        <a:p>
          <a:endParaRPr lang="en-US"/>
        </a:p>
      </dgm:t>
    </dgm:pt>
    <dgm:pt modelId="{41A9FAC6-96D5-4826-B2C9-3C3D2F32A6D7}">
      <dgm:prSet/>
      <dgm:spPr>
        <a:solidFill>
          <a:schemeClr val="accent2">
            <a:lumMod val="50000"/>
            <a:alpha val="90000"/>
          </a:schemeClr>
        </a:solidFill>
      </dgm:spPr>
      <dgm:t>
        <a:bodyPr/>
        <a:lstStyle/>
        <a:p>
          <a:r>
            <a:rPr lang="en-US" dirty="0">
              <a:solidFill>
                <a:schemeClr val="bg1"/>
              </a:solidFill>
            </a:rPr>
            <a:t>Use of Data</a:t>
          </a:r>
        </a:p>
      </dgm:t>
    </dgm:pt>
    <dgm:pt modelId="{C5470770-2CE3-4022-AF15-E492B678785D}" type="parTrans" cxnId="{442D2B0A-CBE9-4FBF-A000-1BBDD27167DB}">
      <dgm:prSet/>
      <dgm:spPr/>
      <dgm:t>
        <a:bodyPr/>
        <a:lstStyle/>
        <a:p>
          <a:endParaRPr lang="en-US"/>
        </a:p>
      </dgm:t>
    </dgm:pt>
    <dgm:pt modelId="{8C3D72F1-3E04-4F3F-8F08-812F8C18E2C9}" type="sibTrans" cxnId="{442D2B0A-CBE9-4FBF-A000-1BBDD27167DB}">
      <dgm:prSet/>
      <dgm:spPr/>
      <dgm:t>
        <a:bodyPr/>
        <a:lstStyle/>
        <a:p>
          <a:endParaRPr lang="en-US"/>
        </a:p>
      </dgm:t>
    </dgm:pt>
    <dgm:pt modelId="{3F18D062-8179-4D21-B0E1-3238E47FC7EB}">
      <dgm:prSet/>
      <dgm:spPr>
        <a:solidFill>
          <a:schemeClr val="accent2">
            <a:lumMod val="50000"/>
            <a:alpha val="90000"/>
          </a:schemeClr>
        </a:solidFill>
      </dgm:spPr>
      <dgm:t>
        <a:bodyPr/>
        <a:lstStyle/>
        <a:p>
          <a:r>
            <a:rPr lang="en-US" dirty="0">
              <a:solidFill>
                <a:schemeClr val="bg1"/>
              </a:solidFill>
            </a:rPr>
            <a:t>Individual / Family</a:t>
          </a:r>
        </a:p>
      </dgm:t>
    </dgm:pt>
    <dgm:pt modelId="{88E79C5E-35FB-4249-B357-F0DD37150846}" type="parTrans" cxnId="{088D7158-4D27-46E3-8333-869CD9907ECD}">
      <dgm:prSet/>
      <dgm:spPr/>
      <dgm:t>
        <a:bodyPr/>
        <a:lstStyle/>
        <a:p>
          <a:endParaRPr lang="en-US"/>
        </a:p>
      </dgm:t>
    </dgm:pt>
    <dgm:pt modelId="{F14A1DB7-1D37-4B46-879F-B220E4FED67D}" type="sibTrans" cxnId="{088D7158-4D27-46E3-8333-869CD9907ECD}">
      <dgm:prSet/>
      <dgm:spPr/>
      <dgm:t>
        <a:bodyPr/>
        <a:lstStyle/>
        <a:p>
          <a:endParaRPr lang="en-US"/>
        </a:p>
      </dgm:t>
    </dgm:pt>
    <dgm:pt modelId="{1D10585C-2724-4C2B-A974-D571CB5BFB85}">
      <dgm:prSet/>
      <dgm:spPr>
        <a:solidFill>
          <a:schemeClr val="accent2">
            <a:lumMod val="50000"/>
            <a:alpha val="90000"/>
          </a:schemeClr>
        </a:solidFill>
      </dgm:spPr>
      <dgm:t>
        <a:bodyPr/>
        <a:lstStyle/>
        <a:p>
          <a:r>
            <a:rPr lang="en-US" dirty="0">
              <a:solidFill>
                <a:schemeClr val="bg1"/>
              </a:solidFill>
            </a:rPr>
            <a:t>Community Level Results</a:t>
          </a:r>
        </a:p>
      </dgm:t>
    </dgm:pt>
    <dgm:pt modelId="{8F419CE7-1EB5-4852-9471-E9D199F94FF2}" type="parTrans" cxnId="{6A503710-9BF5-43F1-A0F8-947DA622A0FE}">
      <dgm:prSet/>
      <dgm:spPr/>
      <dgm:t>
        <a:bodyPr/>
        <a:lstStyle/>
        <a:p>
          <a:endParaRPr lang="en-US"/>
        </a:p>
      </dgm:t>
    </dgm:pt>
    <dgm:pt modelId="{A1017555-C893-4E64-A026-FB5B05EAF315}" type="sibTrans" cxnId="{6A503710-9BF5-43F1-A0F8-947DA622A0FE}">
      <dgm:prSet/>
      <dgm:spPr/>
      <dgm:t>
        <a:bodyPr/>
        <a:lstStyle/>
        <a:p>
          <a:endParaRPr lang="en-US"/>
        </a:p>
      </dgm:t>
    </dgm:pt>
    <dgm:pt modelId="{6E07102F-C27F-466E-AAE9-AA289E7D41A2}" type="pres">
      <dgm:prSet presAssocID="{A509F278-F7B8-406C-A374-DD1E6C883DBC}" presName="diagram" presStyleCnt="0">
        <dgm:presLayoutVars>
          <dgm:dir/>
          <dgm:animLvl val="lvl"/>
          <dgm:resizeHandles val="exact"/>
        </dgm:presLayoutVars>
      </dgm:prSet>
      <dgm:spPr/>
    </dgm:pt>
    <dgm:pt modelId="{F104997C-825B-4F97-8CA1-9EE46C7D97A9}" type="pres">
      <dgm:prSet presAssocID="{E646A5E1-860F-4F61-B141-AD3F88ECF910}" presName="compNode" presStyleCnt="0"/>
      <dgm:spPr/>
    </dgm:pt>
    <dgm:pt modelId="{7186A00A-5C14-4142-B03F-938BDBAE6DAA}" type="pres">
      <dgm:prSet presAssocID="{E646A5E1-860F-4F61-B141-AD3F88ECF910}" presName="childRect" presStyleLbl="bgAcc1" presStyleIdx="0" presStyleCnt="3">
        <dgm:presLayoutVars>
          <dgm:bulletEnabled val="1"/>
        </dgm:presLayoutVars>
      </dgm:prSet>
      <dgm:spPr/>
    </dgm:pt>
    <dgm:pt modelId="{05D5F115-A90D-4FC3-9FEF-023D14097F27}" type="pres">
      <dgm:prSet presAssocID="{E646A5E1-860F-4F61-B141-AD3F88ECF910}" presName="parentText" presStyleLbl="node1" presStyleIdx="0" presStyleCnt="0">
        <dgm:presLayoutVars>
          <dgm:chMax val="0"/>
          <dgm:bulletEnabled val="1"/>
        </dgm:presLayoutVars>
      </dgm:prSet>
      <dgm:spPr/>
    </dgm:pt>
    <dgm:pt modelId="{805CD019-B792-43F8-8C1E-BEB4F44FEC23}" type="pres">
      <dgm:prSet presAssocID="{E646A5E1-860F-4F61-B141-AD3F88ECF910}" presName="parentRect" presStyleLbl="alignNode1" presStyleIdx="0" presStyleCnt="3"/>
      <dgm:spPr/>
    </dgm:pt>
    <dgm:pt modelId="{68D4F8EC-3AAE-43EE-82F6-876D30D1FA02}" type="pres">
      <dgm:prSet presAssocID="{E646A5E1-860F-4F61-B141-AD3F88ECF910}"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E9710218-F5B5-4607-B186-F970AD6A3463}" type="pres">
      <dgm:prSet presAssocID="{B4C55A44-A86A-41EA-A8A6-A516567A85B0}" presName="sibTrans" presStyleLbl="sibTrans2D1" presStyleIdx="0" presStyleCnt="0"/>
      <dgm:spPr/>
    </dgm:pt>
    <dgm:pt modelId="{DC4E96AD-B350-48FB-8286-5C4D8F758C67}" type="pres">
      <dgm:prSet presAssocID="{91992CCE-6016-4696-8084-7CC3A4D81245}" presName="compNode" presStyleCnt="0"/>
      <dgm:spPr/>
    </dgm:pt>
    <dgm:pt modelId="{585479E2-17BE-467E-9C4D-D7EF0C48FCEC}" type="pres">
      <dgm:prSet presAssocID="{91992CCE-6016-4696-8084-7CC3A4D81245}" presName="childRect" presStyleLbl="bgAcc1" presStyleIdx="1" presStyleCnt="3">
        <dgm:presLayoutVars>
          <dgm:bulletEnabled val="1"/>
        </dgm:presLayoutVars>
      </dgm:prSet>
      <dgm:spPr/>
    </dgm:pt>
    <dgm:pt modelId="{A0272B04-7781-497E-8E20-F071557A9612}" type="pres">
      <dgm:prSet presAssocID="{91992CCE-6016-4696-8084-7CC3A4D81245}" presName="parentText" presStyleLbl="node1" presStyleIdx="0" presStyleCnt="0">
        <dgm:presLayoutVars>
          <dgm:chMax val="0"/>
          <dgm:bulletEnabled val="1"/>
        </dgm:presLayoutVars>
      </dgm:prSet>
      <dgm:spPr/>
    </dgm:pt>
    <dgm:pt modelId="{32E24098-80E6-484D-96BD-6CE061DB422F}" type="pres">
      <dgm:prSet presAssocID="{91992CCE-6016-4696-8084-7CC3A4D81245}" presName="parentRect" presStyleLbl="alignNode1" presStyleIdx="1" presStyleCnt="3"/>
      <dgm:spPr/>
    </dgm:pt>
    <dgm:pt modelId="{B6BF2509-F911-4DFB-B8B2-5C99AF5A1893}" type="pres">
      <dgm:prSet presAssocID="{91992CCE-6016-4696-8084-7CC3A4D81245}" presName="adorn" presStyleLbl="fgAccFollow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EFF8E51C-673C-47C1-96EA-BE712CED784A}" type="pres">
      <dgm:prSet presAssocID="{44E6FEAD-3733-492B-86AF-57CB3032E996}" presName="sibTrans" presStyleLbl="sibTrans2D1" presStyleIdx="0" presStyleCnt="0"/>
      <dgm:spPr/>
    </dgm:pt>
    <dgm:pt modelId="{714CC0B8-0187-4A7A-9380-9E599374E272}" type="pres">
      <dgm:prSet presAssocID="{43D861B3-CA49-44DE-B1EB-D18ED7D54404}" presName="compNode" presStyleCnt="0"/>
      <dgm:spPr/>
    </dgm:pt>
    <dgm:pt modelId="{CA5160ED-544F-43D8-84AF-5F28067BDDE7}" type="pres">
      <dgm:prSet presAssocID="{43D861B3-CA49-44DE-B1EB-D18ED7D54404}" presName="childRect" presStyleLbl="bgAcc1" presStyleIdx="2" presStyleCnt="3">
        <dgm:presLayoutVars>
          <dgm:bulletEnabled val="1"/>
        </dgm:presLayoutVars>
      </dgm:prSet>
      <dgm:spPr/>
    </dgm:pt>
    <dgm:pt modelId="{8694F7B0-D168-4340-BB1A-25E07ADF2AB9}" type="pres">
      <dgm:prSet presAssocID="{43D861B3-CA49-44DE-B1EB-D18ED7D54404}" presName="parentText" presStyleLbl="node1" presStyleIdx="0" presStyleCnt="0">
        <dgm:presLayoutVars>
          <dgm:chMax val="0"/>
          <dgm:bulletEnabled val="1"/>
        </dgm:presLayoutVars>
      </dgm:prSet>
      <dgm:spPr/>
    </dgm:pt>
    <dgm:pt modelId="{5D511F50-711C-4E5A-B418-8B3C799ECBC7}" type="pres">
      <dgm:prSet presAssocID="{43D861B3-CA49-44DE-B1EB-D18ED7D54404}" presName="parentRect" presStyleLbl="alignNode1" presStyleIdx="2" presStyleCnt="3"/>
      <dgm:spPr/>
    </dgm:pt>
    <dgm:pt modelId="{B97EDAB0-8295-436B-9496-33AC4A1BD29D}" type="pres">
      <dgm:prSet presAssocID="{43D861B3-CA49-44DE-B1EB-D18ED7D54404}" presName="adorn" presStyleLbl="fgAccFollow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A70F124A-91FF-42BA-B8BC-D6131C6C61F4}" type="presOf" srcId="{E646A5E1-860F-4F61-B141-AD3F88ECF910}" destId="{805CD019-B792-43F8-8C1E-BEB4F44FEC23}" srcOrd="1" destOrd="0" presId="urn:microsoft.com/office/officeart/2005/8/layout/bList2"/>
    <dgm:cxn modelId="{F8428F90-858B-4DE5-B7F3-DD902CEC72C7}" type="presOf" srcId="{43D861B3-CA49-44DE-B1EB-D18ED7D54404}" destId="{5D511F50-711C-4E5A-B418-8B3C799ECBC7}" srcOrd="1" destOrd="0" presId="urn:microsoft.com/office/officeart/2005/8/layout/bList2"/>
    <dgm:cxn modelId="{5835BA12-8A92-4981-8449-949CA3719CE6}" type="presOf" srcId="{43D861B3-CA49-44DE-B1EB-D18ED7D54404}" destId="{8694F7B0-D168-4340-BB1A-25E07ADF2AB9}" srcOrd="0" destOrd="0" presId="urn:microsoft.com/office/officeart/2005/8/layout/bList2"/>
    <dgm:cxn modelId="{1FF9883A-03B4-44B1-B97F-36479B3D715C}" type="presOf" srcId="{1D10585C-2724-4C2B-A974-D571CB5BFB85}" destId="{CA5160ED-544F-43D8-84AF-5F28067BDDE7}" srcOrd="0" destOrd="1" presId="urn:microsoft.com/office/officeart/2005/8/layout/bList2"/>
    <dgm:cxn modelId="{040E13BE-CD72-4EA1-89A9-F5F331C38E0D}" srcId="{E646A5E1-860F-4F61-B141-AD3F88ECF910}" destId="{AE42F0F4-E0D9-4E7A-8A86-B17F72DAE4E4}" srcOrd="0" destOrd="0" parTransId="{19F716FE-4C8E-4F59-B320-203B0ED44FCF}" sibTransId="{96C2B5A3-D9E9-4891-9790-F9A7E62BB1AD}"/>
    <dgm:cxn modelId="{C6DDA054-21BA-4EBA-B83E-B5BB0677B169}" type="presOf" srcId="{91992CCE-6016-4696-8084-7CC3A4D81245}" destId="{32E24098-80E6-484D-96BD-6CE061DB422F}" srcOrd="1" destOrd="0" presId="urn:microsoft.com/office/officeart/2005/8/layout/bList2"/>
    <dgm:cxn modelId="{088D7158-4D27-46E3-8333-869CD9907ECD}" srcId="{43D861B3-CA49-44DE-B1EB-D18ED7D54404}" destId="{3F18D062-8179-4D21-B0E1-3238E47FC7EB}" srcOrd="0" destOrd="0" parTransId="{88E79C5E-35FB-4249-B357-F0DD37150846}" sibTransId="{F14A1DB7-1D37-4B46-879F-B220E4FED67D}"/>
    <dgm:cxn modelId="{2AA0DC3D-4496-4DDE-BFE1-448811DB12AF}" type="presOf" srcId="{B4C55A44-A86A-41EA-A8A6-A516567A85B0}" destId="{E9710218-F5B5-4607-B186-F970AD6A3463}" srcOrd="0" destOrd="0" presId="urn:microsoft.com/office/officeart/2005/8/layout/bList2"/>
    <dgm:cxn modelId="{F593B2E4-63B6-4E5D-86E3-0C5450CE8CE9}" type="presOf" srcId="{91992CCE-6016-4696-8084-7CC3A4D81245}" destId="{A0272B04-7781-497E-8E20-F071557A9612}" srcOrd="0" destOrd="0" presId="urn:microsoft.com/office/officeart/2005/8/layout/bList2"/>
    <dgm:cxn modelId="{35E7C92C-414E-4A4A-BB4D-99296C04D7EE}" type="presOf" srcId="{E646A5E1-860F-4F61-B141-AD3F88ECF910}" destId="{05D5F115-A90D-4FC3-9FEF-023D14097F27}" srcOrd="0" destOrd="0" presId="urn:microsoft.com/office/officeart/2005/8/layout/bList2"/>
    <dgm:cxn modelId="{9E84A8D9-7A98-4C5A-A7E5-E2DF5B5A966E}" type="presOf" srcId="{B410E779-290F-431C-BB00-22D95C2917A1}" destId="{585479E2-17BE-467E-9C4D-D7EF0C48FCEC}" srcOrd="0" destOrd="0" presId="urn:microsoft.com/office/officeart/2005/8/layout/bList2"/>
    <dgm:cxn modelId="{D37B43A4-2A19-418D-B150-F3B43A638D43}" srcId="{A509F278-F7B8-406C-A374-DD1E6C883DBC}" destId="{91992CCE-6016-4696-8084-7CC3A4D81245}" srcOrd="1" destOrd="0" parTransId="{C39E48AC-B5CE-4A45-A1BE-9143B199E915}" sibTransId="{44E6FEAD-3733-492B-86AF-57CB3032E996}"/>
    <dgm:cxn modelId="{6A503710-9BF5-43F1-A0F8-947DA622A0FE}" srcId="{43D861B3-CA49-44DE-B1EB-D18ED7D54404}" destId="{1D10585C-2724-4C2B-A974-D571CB5BFB85}" srcOrd="1" destOrd="0" parTransId="{8F419CE7-1EB5-4852-9471-E9D199F94FF2}" sibTransId="{A1017555-C893-4E64-A026-FB5B05EAF315}"/>
    <dgm:cxn modelId="{A46A778E-3E2B-434E-8C72-EBB77D3B6465}" srcId="{A509F278-F7B8-406C-A374-DD1E6C883DBC}" destId="{E646A5E1-860F-4F61-B141-AD3F88ECF910}" srcOrd="0" destOrd="0" parTransId="{266F027D-99ED-4D33-BD11-B3B7B2EA122C}" sibTransId="{B4C55A44-A86A-41EA-A8A6-A516567A85B0}"/>
    <dgm:cxn modelId="{E218F0B5-8994-4104-8AF9-77EE36C6F38B}" type="presOf" srcId="{44E6FEAD-3733-492B-86AF-57CB3032E996}" destId="{EFF8E51C-673C-47C1-96EA-BE712CED784A}" srcOrd="0" destOrd="0" presId="urn:microsoft.com/office/officeart/2005/8/layout/bList2"/>
    <dgm:cxn modelId="{132362E8-2BBE-4D95-AD7C-70B875A4F814}" srcId="{E646A5E1-860F-4F61-B141-AD3F88ECF910}" destId="{6360A39B-E259-4F57-ACDA-2673B87137AB}" srcOrd="1" destOrd="0" parTransId="{C4DB874B-138A-4238-A91C-1593220F7C59}" sibTransId="{D623D314-5B42-4744-B9C8-931CF978734E}"/>
    <dgm:cxn modelId="{442D2B0A-CBE9-4FBF-A000-1BBDD27167DB}" srcId="{91992CCE-6016-4696-8084-7CC3A4D81245}" destId="{41A9FAC6-96D5-4826-B2C9-3C3D2F32A6D7}" srcOrd="1" destOrd="0" parTransId="{C5470770-2CE3-4022-AF15-E492B678785D}" sibTransId="{8C3D72F1-3E04-4F3F-8F08-812F8C18E2C9}"/>
    <dgm:cxn modelId="{9BC27FCF-35E9-49AE-9D62-C8DAC928ECC4}" type="presOf" srcId="{AE42F0F4-E0D9-4E7A-8A86-B17F72DAE4E4}" destId="{7186A00A-5C14-4142-B03F-938BDBAE6DAA}" srcOrd="0" destOrd="0" presId="urn:microsoft.com/office/officeart/2005/8/layout/bList2"/>
    <dgm:cxn modelId="{8ABBA483-84F9-49A0-A042-77AB17F8E26C}" type="presOf" srcId="{6360A39B-E259-4F57-ACDA-2673B87137AB}" destId="{7186A00A-5C14-4142-B03F-938BDBAE6DAA}" srcOrd="0" destOrd="1" presId="urn:microsoft.com/office/officeart/2005/8/layout/bList2"/>
    <dgm:cxn modelId="{04889760-BB3F-46A0-BF01-52583FAF41F7}" type="presOf" srcId="{41A9FAC6-96D5-4826-B2C9-3C3D2F32A6D7}" destId="{585479E2-17BE-467E-9C4D-D7EF0C48FCEC}" srcOrd="0" destOrd="1" presId="urn:microsoft.com/office/officeart/2005/8/layout/bList2"/>
    <dgm:cxn modelId="{CDDBA5E5-94DD-4104-A402-9E56C5CB230C}" srcId="{A509F278-F7B8-406C-A374-DD1E6C883DBC}" destId="{43D861B3-CA49-44DE-B1EB-D18ED7D54404}" srcOrd="2" destOrd="0" parTransId="{1EBF0C27-1A89-42AA-B83E-086C65D465F0}" sibTransId="{557B28B2-231F-453E-B28D-AA126E5257E7}"/>
    <dgm:cxn modelId="{E2E04E70-F824-4886-B7CA-6B5F419D1AC1}" type="presOf" srcId="{3F18D062-8179-4D21-B0E1-3238E47FC7EB}" destId="{CA5160ED-544F-43D8-84AF-5F28067BDDE7}" srcOrd="0" destOrd="0" presId="urn:microsoft.com/office/officeart/2005/8/layout/bList2"/>
    <dgm:cxn modelId="{3568494A-3D75-4CEA-A6BC-BB0F797EF997}" srcId="{91992CCE-6016-4696-8084-7CC3A4D81245}" destId="{B410E779-290F-431C-BB00-22D95C2917A1}" srcOrd="0" destOrd="0" parTransId="{6FEA01A7-246B-4819-9BA4-0CE9D0B8510E}" sibTransId="{49277091-AA85-4B35-8691-9D509A981582}"/>
    <dgm:cxn modelId="{99AD83A6-5B40-428D-A46B-2EC5AEEF8F82}" type="presOf" srcId="{A509F278-F7B8-406C-A374-DD1E6C883DBC}" destId="{6E07102F-C27F-466E-AAE9-AA289E7D41A2}" srcOrd="0" destOrd="0" presId="urn:microsoft.com/office/officeart/2005/8/layout/bList2"/>
    <dgm:cxn modelId="{488E9CE5-3A56-4198-B4D5-057E6E555012}" type="presParOf" srcId="{6E07102F-C27F-466E-AAE9-AA289E7D41A2}" destId="{F104997C-825B-4F97-8CA1-9EE46C7D97A9}" srcOrd="0" destOrd="0" presId="urn:microsoft.com/office/officeart/2005/8/layout/bList2"/>
    <dgm:cxn modelId="{7C860727-1128-4325-A29B-6314A020F87F}" type="presParOf" srcId="{F104997C-825B-4F97-8CA1-9EE46C7D97A9}" destId="{7186A00A-5C14-4142-B03F-938BDBAE6DAA}" srcOrd="0" destOrd="0" presId="urn:microsoft.com/office/officeart/2005/8/layout/bList2"/>
    <dgm:cxn modelId="{B795FCEA-CA78-4949-A54F-FB0BC5107136}" type="presParOf" srcId="{F104997C-825B-4F97-8CA1-9EE46C7D97A9}" destId="{05D5F115-A90D-4FC3-9FEF-023D14097F27}" srcOrd="1" destOrd="0" presId="urn:microsoft.com/office/officeart/2005/8/layout/bList2"/>
    <dgm:cxn modelId="{1CC8C5DE-E2E3-4649-B387-9D322B2DC038}" type="presParOf" srcId="{F104997C-825B-4F97-8CA1-9EE46C7D97A9}" destId="{805CD019-B792-43F8-8C1E-BEB4F44FEC23}" srcOrd="2" destOrd="0" presId="urn:microsoft.com/office/officeart/2005/8/layout/bList2"/>
    <dgm:cxn modelId="{BCE02B10-038C-45B6-AC8B-2EF7B6B1015C}" type="presParOf" srcId="{F104997C-825B-4F97-8CA1-9EE46C7D97A9}" destId="{68D4F8EC-3AAE-43EE-82F6-876D30D1FA02}" srcOrd="3" destOrd="0" presId="urn:microsoft.com/office/officeart/2005/8/layout/bList2"/>
    <dgm:cxn modelId="{0AEE0BE4-4D5F-42DF-8BC3-7EFF4B3D5DD5}" type="presParOf" srcId="{6E07102F-C27F-466E-AAE9-AA289E7D41A2}" destId="{E9710218-F5B5-4607-B186-F970AD6A3463}" srcOrd="1" destOrd="0" presId="urn:microsoft.com/office/officeart/2005/8/layout/bList2"/>
    <dgm:cxn modelId="{F074FA42-002F-4AFC-8749-1E5A25E88262}" type="presParOf" srcId="{6E07102F-C27F-466E-AAE9-AA289E7D41A2}" destId="{DC4E96AD-B350-48FB-8286-5C4D8F758C67}" srcOrd="2" destOrd="0" presId="urn:microsoft.com/office/officeart/2005/8/layout/bList2"/>
    <dgm:cxn modelId="{A2954B45-AE1F-455E-8E18-0AD6A3DAABA5}" type="presParOf" srcId="{DC4E96AD-B350-48FB-8286-5C4D8F758C67}" destId="{585479E2-17BE-467E-9C4D-D7EF0C48FCEC}" srcOrd="0" destOrd="0" presId="urn:microsoft.com/office/officeart/2005/8/layout/bList2"/>
    <dgm:cxn modelId="{BB5B85EB-BB17-43F9-8429-6C0A20B9BFDF}" type="presParOf" srcId="{DC4E96AD-B350-48FB-8286-5C4D8F758C67}" destId="{A0272B04-7781-497E-8E20-F071557A9612}" srcOrd="1" destOrd="0" presId="urn:microsoft.com/office/officeart/2005/8/layout/bList2"/>
    <dgm:cxn modelId="{6240C98B-9777-4E4F-923A-22E120D3BEF5}" type="presParOf" srcId="{DC4E96AD-B350-48FB-8286-5C4D8F758C67}" destId="{32E24098-80E6-484D-96BD-6CE061DB422F}" srcOrd="2" destOrd="0" presId="urn:microsoft.com/office/officeart/2005/8/layout/bList2"/>
    <dgm:cxn modelId="{FE916B03-B153-4F38-B831-D8DF8C5984B9}" type="presParOf" srcId="{DC4E96AD-B350-48FB-8286-5C4D8F758C67}" destId="{B6BF2509-F911-4DFB-B8B2-5C99AF5A1893}" srcOrd="3" destOrd="0" presId="urn:microsoft.com/office/officeart/2005/8/layout/bList2"/>
    <dgm:cxn modelId="{D907B8A9-6B9C-4ABB-9411-64DA4A5E2E50}" type="presParOf" srcId="{6E07102F-C27F-466E-AAE9-AA289E7D41A2}" destId="{EFF8E51C-673C-47C1-96EA-BE712CED784A}" srcOrd="3" destOrd="0" presId="urn:microsoft.com/office/officeart/2005/8/layout/bList2"/>
    <dgm:cxn modelId="{C7A25E44-747C-4375-A848-24E8FB806104}" type="presParOf" srcId="{6E07102F-C27F-466E-AAE9-AA289E7D41A2}" destId="{714CC0B8-0187-4A7A-9380-9E599374E272}" srcOrd="4" destOrd="0" presId="urn:microsoft.com/office/officeart/2005/8/layout/bList2"/>
    <dgm:cxn modelId="{AFF276D2-4E9E-42E2-A434-01A0EBD71264}" type="presParOf" srcId="{714CC0B8-0187-4A7A-9380-9E599374E272}" destId="{CA5160ED-544F-43D8-84AF-5F28067BDDE7}" srcOrd="0" destOrd="0" presId="urn:microsoft.com/office/officeart/2005/8/layout/bList2"/>
    <dgm:cxn modelId="{048D145D-0918-4299-803D-A233658CC704}" type="presParOf" srcId="{714CC0B8-0187-4A7A-9380-9E599374E272}" destId="{8694F7B0-D168-4340-BB1A-25E07ADF2AB9}" srcOrd="1" destOrd="0" presId="urn:microsoft.com/office/officeart/2005/8/layout/bList2"/>
    <dgm:cxn modelId="{8F89FCD6-FF38-4CF0-9A1D-803D85F6582B}" type="presParOf" srcId="{714CC0B8-0187-4A7A-9380-9E599374E272}" destId="{5D511F50-711C-4E5A-B418-8B3C799ECBC7}" srcOrd="2" destOrd="0" presId="urn:microsoft.com/office/officeart/2005/8/layout/bList2"/>
    <dgm:cxn modelId="{D75B3D4F-5AE6-4A0A-9CB8-683EA065FC91}" type="presParOf" srcId="{714CC0B8-0187-4A7A-9380-9E599374E272}" destId="{B97EDAB0-8295-436B-9496-33AC4A1BD29D}"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09F278-F7B8-406C-A374-DD1E6C883DBC}"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E646A5E1-860F-4F61-B141-AD3F88ECF910}">
      <dgm:prSet phldrT="[Text]"/>
      <dgm:spPr>
        <a:solidFill>
          <a:schemeClr val="accent2">
            <a:lumMod val="50000"/>
          </a:schemeClr>
        </a:solidFill>
      </dgm:spPr>
      <dgm:t>
        <a:bodyPr/>
        <a:lstStyle/>
        <a:p>
          <a:r>
            <a:rPr lang="en-US" dirty="0"/>
            <a:t>TOC</a:t>
          </a:r>
        </a:p>
      </dgm:t>
    </dgm:pt>
    <dgm:pt modelId="{266F027D-99ED-4D33-BD11-B3B7B2EA122C}" type="parTrans" cxnId="{A46A778E-3E2B-434E-8C72-EBB77D3B6465}">
      <dgm:prSet/>
      <dgm:spPr/>
      <dgm:t>
        <a:bodyPr/>
        <a:lstStyle/>
        <a:p>
          <a:endParaRPr lang="en-US"/>
        </a:p>
      </dgm:t>
    </dgm:pt>
    <dgm:pt modelId="{B4C55A44-A86A-41EA-A8A6-A516567A85B0}" type="sibTrans" cxnId="{A46A778E-3E2B-434E-8C72-EBB77D3B6465}">
      <dgm:prSet/>
      <dgm:spPr/>
      <dgm:t>
        <a:bodyPr/>
        <a:lstStyle/>
        <a:p>
          <a:endParaRPr lang="en-US"/>
        </a:p>
      </dgm:t>
    </dgm:pt>
    <dgm:pt modelId="{91992CCE-6016-4696-8084-7CC3A4D81245}">
      <dgm:prSet phldrT="[Text]"/>
      <dgm:spPr/>
      <dgm:t>
        <a:bodyPr/>
        <a:lstStyle/>
        <a:p>
          <a:r>
            <a:rPr lang="en-US" dirty="0"/>
            <a:t>Data</a:t>
          </a:r>
        </a:p>
      </dgm:t>
    </dgm:pt>
    <dgm:pt modelId="{C39E48AC-B5CE-4A45-A1BE-9143B199E915}" type="parTrans" cxnId="{D37B43A4-2A19-418D-B150-F3B43A638D43}">
      <dgm:prSet/>
      <dgm:spPr/>
      <dgm:t>
        <a:bodyPr/>
        <a:lstStyle/>
        <a:p>
          <a:endParaRPr lang="en-US"/>
        </a:p>
      </dgm:t>
    </dgm:pt>
    <dgm:pt modelId="{44E6FEAD-3733-492B-86AF-57CB3032E996}" type="sibTrans" cxnId="{D37B43A4-2A19-418D-B150-F3B43A638D43}">
      <dgm:prSet/>
      <dgm:spPr/>
      <dgm:t>
        <a:bodyPr/>
        <a:lstStyle/>
        <a:p>
          <a:endParaRPr lang="en-US"/>
        </a:p>
      </dgm:t>
    </dgm:pt>
    <dgm:pt modelId="{43D861B3-CA49-44DE-B1EB-D18ED7D54404}">
      <dgm:prSet phldrT="[Text]"/>
      <dgm:spPr>
        <a:solidFill>
          <a:schemeClr val="accent2">
            <a:lumMod val="50000"/>
          </a:schemeClr>
        </a:solidFill>
      </dgm:spPr>
      <dgm:t>
        <a:bodyPr/>
        <a:lstStyle/>
        <a:p>
          <a:r>
            <a:rPr lang="en-US" dirty="0"/>
            <a:t>Results</a:t>
          </a:r>
        </a:p>
      </dgm:t>
    </dgm:pt>
    <dgm:pt modelId="{1EBF0C27-1A89-42AA-B83E-086C65D465F0}" type="parTrans" cxnId="{CDDBA5E5-94DD-4104-A402-9E56C5CB230C}">
      <dgm:prSet/>
      <dgm:spPr/>
      <dgm:t>
        <a:bodyPr/>
        <a:lstStyle/>
        <a:p>
          <a:endParaRPr lang="en-US"/>
        </a:p>
      </dgm:t>
    </dgm:pt>
    <dgm:pt modelId="{557B28B2-231F-453E-B28D-AA126E5257E7}" type="sibTrans" cxnId="{CDDBA5E5-94DD-4104-A402-9E56C5CB230C}">
      <dgm:prSet/>
      <dgm:spPr/>
      <dgm:t>
        <a:bodyPr/>
        <a:lstStyle/>
        <a:p>
          <a:endParaRPr lang="en-US"/>
        </a:p>
      </dgm:t>
    </dgm:pt>
    <dgm:pt modelId="{AE42F0F4-E0D9-4E7A-8A86-B17F72DAE4E4}">
      <dgm:prSet/>
      <dgm:spPr>
        <a:solidFill>
          <a:schemeClr val="accent2">
            <a:lumMod val="50000"/>
            <a:alpha val="90000"/>
          </a:schemeClr>
        </a:solidFill>
      </dgm:spPr>
      <dgm:t>
        <a:bodyPr/>
        <a:lstStyle/>
        <a:p>
          <a:r>
            <a:rPr lang="en-US" dirty="0">
              <a:solidFill>
                <a:schemeClr val="bg1"/>
              </a:solidFill>
            </a:rPr>
            <a:t>National Theory of Change</a:t>
          </a:r>
        </a:p>
      </dgm:t>
    </dgm:pt>
    <dgm:pt modelId="{19F716FE-4C8E-4F59-B320-203B0ED44FCF}" type="parTrans" cxnId="{040E13BE-CD72-4EA1-89A9-F5F331C38E0D}">
      <dgm:prSet/>
      <dgm:spPr/>
      <dgm:t>
        <a:bodyPr/>
        <a:lstStyle/>
        <a:p>
          <a:endParaRPr lang="en-US"/>
        </a:p>
      </dgm:t>
    </dgm:pt>
    <dgm:pt modelId="{96C2B5A3-D9E9-4891-9790-F9A7E62BB1AD}" type="sibTrans" cxnId="{040E13BE-CD72-4EA1-89A9-F5F331C38E0D}">
      <dgm:prSet/>
      <dgm:spPr/>
      <dgm:t>
        <a:bodyPr/>
        <a:lstStyle/>
        <a:p>
          <a:endParaRPr lang="en-US"/>
        </a:p>
      </dgm:t>
    </dgm:pt>
    <dgm:pt modelId="{6360A39B-E259-4F57-ACDA-2673B87137AB}">
      <dgm:prSet/>
      <dgm:spPr>
        <a:solidFill>
          <a:schemeClr val="accent2">
            <a:lumMod val="50000"/>
            <a:alpha val="90000"/>
          </a:schemeClr>
        </a:solidFill>
      </dgm:spPr>
      <dgm:t>
        <a:bodyPr/>
        <a:lstStyle/>
        <a:p>
          <a:r>
            <a:rPr lang="en-US" dirty="0">
              <a:solidFill>
                <a:schemeClr val="bg1"/>
              </a:solidFill>
            </a:rPr>
            <a:t>Local Theory of Change</a:t>
          </a:r>
        </a:p>
      </dgm:t>
    </dgm:pt>
    <dgm:pt modelId="{C4DB874B-138A-4238-A91C-1593220F7C59}" type="parTrans" cxnId="{132362E8-2BBE-4D95-AD7C-70B875A4F814}">
      <dgm:prSet/>
      <dgm:spPr/>
      <dgm:t>
        <a:bodyPr/>
        <a:lstStyle/>
        <a:p>
          <a:endParaRPr lang="en-US"/>
        </a:p>
      </dgm:t>
    </dgm:pt>
    <dgm:pt modelId="{D623D314-5B42-4744-B9C8-931CF978734E}" type="sibTrans" cxnId="{132362E8-2BBE-4D95-AD7C-70B875A4F814}">
      <dgm:prSet/>
      <dgm:spPr/>
      <dgm:t>
        <a:bodyPr/>
        <a:lstStyle/>
        <a:p>
          <a:endParaRPr lang="en-US"/>
        </a:p>
      </dgm:t>
    </dgm:pt>
    <dgm:pt modelId="{B410E779-290F-431C-BB00-22D95C2917A1}">
      <dgm:prSet/>
      <dgm:spPr/>
      <dgm:t>
        <a:bodyPr/>
        <a:lstStyle/>
        <a:p>
          <a:r>
            <a:rPr lang="en-US" dirty="0"/>
            <a:t>Analysis </a:t>
          </a:r>
        </a:p>
      </dgm:t>
    </dgm:pt>
    <dgm:pt modelId="{6FEA01A7-246B-4819-9BA4-0CE9D0B8510E}" type="parTrans" cxnId="{3568494A-3D75-4CEA-A6BC-BB0F797EF997}">
      <dgm:prSet/>
      <dgm:spPr/>
      <dgm:t>
        <a:bodyPr/>
        <a:lstStyle/>
        <a:p>
          <a:endParaRPr lang="en-US"/>
        </a:p>
      </dgm:t>
    </dgm:pt>
    <dgm:pt modelId="{49277091-AA85-4B35-8691-9D509A981582}" type="sibTrans" cxnId="{3568494A-3D75-4CEA-A6BC-BB0F797EF997}">
      <dgm:prSet/>
      <dgm:spPr/>
      <dgm:t>
        <a:bodyPr/>
        <a:lstStyle/>
        <a:p>
          <a:endParaRPr lang="en-US"/>
        </a:p>
      </dgm:t>
    </dgm:pt>
    <dgm:pt modelId="{41A9FAC6-96D5-4826-B2C9-3C3D2F32A6D7}">
      <dgm:prSet/>
      <dgm:spPr/>
      <dgm:t>
        <a:bodyPr/>
        <a:lstStyle/>
        <a:p>
          <a:r>
            <a:rPr lang="en-US" dirty="0"/>
            <a:t>Use of Data</a:t>
          </a:r>
        </a:p>
      </dgm:t>
    </dgm:pt>
    <dgm:pt modelId="{C5470770-2CE3-4022-AF15-E492B678785D}" type="parTrans" cxnId="{442D2B0A-CBE9-4FBF-A000-1BBDD27167DB}">
      <dgm:prSet/>
      <dgm:spPr/>
      <dgm:t>
        <a:bodyPr/>
        <a:lstStyle/>
        <a:p>
          <a:endParaRPr lang="en-US"/>
        </a:p>
      </dgm:t>
    </dgm:pt>
    <dgm:pt modelId="{8C3D72F1-3E04-4F3F-8F08-812F8C18E2C9}" type="sibTrans" cxnId="{442D2B0A-CBE9-4FBF-A000-1BBDD27167DB}">
      <dgm:prSet/>
      <dgm:spPr/>
      <dgm:t>
        <a:bodyPr/>
        <a:lstStyle/>
        <a:p>
          <a:endParaRPr lang="en-US"/>
        </a:p>
      </dgm:t>
    </dgm:pt>
    <dgm:pt modelId="{3F18D062-8179-4D21-B0E1-3238E47FC7EB}">
      <dgm:prSet/>
      <dgm:spPr>
        <a:solidFill>
          <a:schemeClr val="accent2">
            <a:lumMod val="50000"/>
            <a:alpha val="90000"/>
          </a:schemeClr>
        </a:solidFill>
      </dgm:spPr>
      <dgm:t>
        <a:bodyPr/>
        <a:lstStyle/>
        <a:p>
          <a:r>
            <a:rPr lang="en-US" dirty="0">
              <a:solidFill>
                <a:schemeClr val="bg1"/>
              </a:solidFill>
            </a:rPr>
            <a:t>Individual / Family</a:t>
          </a:r>
        </a:p>
      </dgm:t>
    </dgm:pt>
    <dgm:pt modelId="{88E79C5E-35FB-4249-B357-F0DD37150846}" type="parTrans" cxnId="{088D7158-4D27-46E3-8333-869CD9907ECD}">
      <dgm:prSet/>
      <dgm:spPr/>
      <dgm:t>
        <a:bodyPr/>
        <a:lstStyle/>
        <a:p>
          <a:endParaRPr lang="en-US"/>
        </a:p>
      </dgm:t>
    </dgm:pt>
    <dgm:pt modelId="{F14A1DB7-1D37-4B46-879F-B220E4FED67D}" type="sibTrans" cxnId="{088D7158-4D27-46E3-8333-869CD9907ECD}">
      <dgm:prSet/>
      <dgm:spPr/>
      <dgm:t>
        <a:bodyPr/>
        <a:lstStyle/>
        <a:p>
          <a:endParaRPr lang="en-US"/>
        </a:p>
      </dgm:t>
    </dgm:pt>
    <dgm:pt modelId="{1D10585C-2724-4C2B-A974-D571CB5BFB85}">
      <dgm:prSet/>
      <dgm:spPr>
        <a:solidFill>
          <a:schemeClr val="accent2">
            <a:lumMod val="50000"/>
            <a:alpha val="90000"/>
          </a:schemeClr>
        </a:solidFill>
      </dgm:spPr>
      <dgm:t>
        <a:bodyPr/>
        <a:lstStyle/>
        <a:p>
          <a:r>
            <a:rPr lang="en-US" dirty="0">
              <a:solidFill>
                <a:schemeClr val="bg1"/>
              </a:solidFill>
            </a:rPr>
            <a:t>Community Level Results</a:t>
          </a:r>
        </a:p>
      </dgm:t>
    </dgm:pt>
    <dgm:pt modelId="{8F419CE7-1EB5-4852-9471-E9D199F94FF2}" type="parTrans" cxnId="{6A503710-9BF5-43F1-A0F8-947DA622A0FE}">
      <dgm:prSet/>
      <dgm:spPr/>
      <dgm:t>
        <a:bodyPr/>
        <a:lstStyle/>
        <a:p>
          <a:endParaRPr lang="en-US"/>
        </a:p>
      </dgm:t>
    </dgm:pt>
    <dgm:pt modelId="{A1017555-C893-4E64-A026-FB5B05EAF315}" type="sibTrans" cxnId="{6A503710-9BF5-43F1-A0F8-947DA622A0FE}">
      <dgm:prSet/>
      <dgm:spPr/>
      <dgm:t>
        <a:bodyPr/>
        <a:lstStyle/>
        <a:p>
          <a:endParaRPr lang="en-US"/>
        </a:p>
      </dgm:t>
    </dgm:pt>
    <dgm:pt modelId="{6E07102F-C27F-466E-AAE9-AA289E7D41A2}" type="pres">
      <dgm:prSet presAssocID="{A509F278-F7B8-406C-A374-DD1E6C883DBC}" presName="diagram" presStyleCnt="0">
        <dgm:presLayoutVars>
          <dgm:dir/>
          <dgm:animLvl val="lvl"/>
          <dgm:resizeHandles val="exact"/>
        </dgm:presLayoutVars>
      </dgm:prSet>
      <dgm:spPr/>
    </dgm:pt>
    <dgm:pt modelId="{F104997C-825B-4F97-8CA1-9EE46C7D97A9}" type="pres">
      <dgm:prSet presAssocID="{E646A5E1-860F-4F61-B141-AD3F88ECF910}" presName="compNode" presStyleCnt="0"/>
      <dgm:spPr/>
    </dgm:pt>
    <dgm:pt modelId="{7186A00A-5C14-4142-B03F-938BDBAE6DAA}" type="pres">
      <dgm:prSet presAssocID="{E646A5E1-860F-4F61-B141-AD3F88ECF910}" presName="childRect" presStyleLbl="bgAcc1" presStyleIdx="0" presStyleCnt="3">
        <dgm:presLayoutVars>
          <dgm:bulletEnabled val="1"/>
        </dgm:presLayoutVars>
      </dgm:prSet>
      <dgm:spPr/>
    </dgm:pt>
    <dgm:pt modelId="{05D5F115-A90D-4FC3-9FEF-023D14097F27}" type="pres">
      <dgm:prSet presAssocID="{E646A5E1-860F-4F61-B141-AD3F88ECF910}" presName="parentText" presStyleLbl="node1" presStyleIdx="0" presStyleCnt="0">
        <dgm:presLayoutVars>
          <dgm:chMax val="0"/>
          <dgm:bulletEnabled val="1"/>
        </dgm:presLayoutVars>
      </dgm:prSet>
      <dgm:spPr/>
    </dgm:pt>
    <dgm:pt modelId="{805CD019-B792-43F8-8C1E-BEB4F44FEC23}" type="pres">
      <dgm:prSet presAssocID="{E646A5E1-860F-4F61-B141-AD3F88ECF910}" presName="parentRect" presStyleLbl="alignNode1" presStyleIdx="0" presStyleCnt="3"/>
      <dgm:spPr/>
    </dgm:pt>
    <dgm:pt modelId="{68D4F8EC-3AAE-43EE-82F6-876D30D1FA02}" type="pres">
      <dgm:prSet presAssocID="{E646A5E1-860F-4F61-B141-AD3F88ECF910}"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E9710218-F5B5-4607-B186-F970AD6A3463}" type="pres">
      <dgm:prSet presAssocID="{B4C55A44-A86A-41EA-A8A6-A516567A85B0}" presName="sibTrans" presStyleLbl="sibTrans2D1" presStyleIdx="0" presStyleCnt="0"/>
      <dgm:spPr/>
    </dgm:pt>
    <dgm:pt modelId="{DC4E96AD-B350-48FB-8286-5C4D8F758C67}" type="pres">
      <dgm:prSet presAssocID="{91992CCE-6016-4696-8084-7CC3A4D81245}" presName="compNode" presStyleCnt="0"/>
      <dgm:spPr/>
    </dgm:pt>
    <dgm:pt modelId="{585479E2-17BE-467E-9C4D-D7EF0C48FCEC}" type="pres">
      <dgm:prSet presAssocID="{91992CCE-6016-4696-8084-7CC3A4D81245}" presName="childRect" presStyleLbl="bgAcc1" presStyleIdx="1" presStyleCnt="3">
        <dgm:presLayoutVars>
          <dgm:bulletEnabled val="1"/>
        </dgm:presLayoutVars>
      </dgm:prSet>
      <dgm:spPr/>
    </dgm:pt>
    <dgm:pt modelId="{A0272B04-7781-497E-8E20-F071557A9612}" type="pres">
      <dgm:prSet presAssocID="{91992CCE-6016-4696-8084-7CC3A4D81245}" presName="parentText" presStyleLbl="node1" presStyleIdx="0" presStyleCnt="0">
        <dgm:presLayoutVars>
          <dgm:chMax val="0"/>
          <dgm:bulletEnabled val="1"/>
        </dgm:presLayoutVars>
      </dgm:prSet>
      <dgm:spPr/>
    </dgm:pt>
    <dgm:pt modelId="{32E24098-80E6-484D-96BD-6CE061DB422F}" type="pres">
      <dgm:prSet presAssocID="{91992CCE-6016-4696-8084-7CC3A4D81245}" presName="parentRect" presStyleLbl="alignNode1" presStyleIdx="1" presStyleCnt="3"/>
      <dgm:spPr/>
    </dgm:pt>
    <dgm:pt modelId="{B6BF2509-F911-4DFB-B8B2-5C99AF5A1893}" type="pres">
      <dgm:prSet presAssocID="{91992CCE-6016-4696-8084-7CC3A4D81245}" presName="adorn" presStyleLbl="fgAccFollow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EFF8E51C-673C-47C1-96EA-BE712CED784A}" type="pres">
      <dgm:prSet presAssocID="{44E6FEAD-3733-492B-86AF-57CB3032E996}" presName="sibTrans" presStyleLbl="sibTrans2D1" presStyleIdx="0" presStyleCnt="0"/>
      <dgm:spPr/>
    </dgm:pt>
    <dgm:pt modelId="{714CC0B8-0187-4A7A-9380-9E599374E272}" type="pres">
      <dgm:prSet presAssocID="{43D861B3-CA49-44DE-B1EB-D18ED7D54404}" presName="compNode" presStyleCnt="0"/>
      <dgm:spPr/>
    </dgm:pt>
    <dgm:pt modelId="{CA5160ED-544F-43D8-84AF-5F28067BDDE7}" type="pres">
      <dgm:prSet presAssocID="{43D861B3-CA49-44DE-B1EB-D18ED7D54404}" presName="childRect" presStyleLbl="bgAcc1" presStyleIdx="2" presStyleCnt="3">
        <dgm:presLayoutVars>
          <dgm:bulletEnabled val="1"/>
        </dgm:presLayoutVars>
      </dgm:prSet>
      <dgm:spPr/>
    </dgm:pt>
    <dgm:pt modelId="{8694F7B0-D168-4340-BB1A-25E07ADF2AB9}" type="pres">
      <dgm:prSet presAssocID="{43D861B3-CA49-44DE-B1EB-D18ED7D54404}" presName="parentText" presStyleLbl="node1" presStyleIdx="0" presStyleCnt="0">
        <dgm:presLayoutVars>
          <dgm:chMax val="0"/>
          <dgm:bulletEnabled val="1"/>
        </dgm:presLayoutVars>
      </dgm:prSet>
      <dgm:spPr/>
    </dgm:pt>
    <dgm:pt modelId="{5D511F50-711C-4E5A-B418-8B3C799ECBC7}" type="pres">
      <dgm:prSet presAssocID="{43D861B3-CA49-44DE-B1EB-D18ED7D54404}" presName="parentRect" presStyleLbl="alignNode1" presStyleIdx="2" presStyleCnt="3"/>
      <dgm:spPr/>
    </dgm:pt>
    <dgm:pt modelId="{B97EDAB0-8295-436B-9496-33AC4A1BD29D}" type="pres">
      <dgm:prSet presAssocID="{43D861B3-CA49-44DE-B1EB-D18ED7D54404}" presName="adorn" presStyleLbl="fgAccFollowNod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A70F124A-91FF-42BA-B8BC-D6131C6C61F4}" type="presOf" srcId="{E646A5E1-860F-4F61-B141-AD3F88ECF910}" destId="{805CD019-B792-43F8-8C1E-BEB4F44FEC23}" srcOrd="1" destOrd="0" presId="urn:microsoft.com/office/officeart/2005/8/layout/bList2"/>
    <dgm:cxn modelId="{F8428F90-858B-4DE5-B7F3-DD902CEC72C7}" type="presOf" srcId="{43D861B3-CA49-44DE-B1EB-D18ED7D54404}" destId="{5D511F50-711C-4E5A-B418-8B3C799ECBC7}" srcOrd="1" destOrd="0" presId="urn:microsoft.com/office/officeart/2005/8/layout/bList2"/>
    <dgm:cxn modelId="{5835BA12-8A92-4981-8449-949CA3719CE6}" type="presOf" srcId="{43D861B3-CA49-44DE-B1EB-D18ED7D54404}" destId="{8694F7B0-D168-4340-BB1A-25E07ADF2AB9}" srcOrd="0" destOrd="0" presId="urn:microsoft.com/office/officeart/2005/8/layout/bList2"/>
    <dgm:cxn modelId="{1FF9883A-03B4-44B1-B97F-36479B3D715C}" type="presOf" srcId="{1D10585C-2724-4C2B-A974-D571CB5BFB85}" destId="{CA5160ED-544F-43D8-84AF-5F28067BDDE7}" srcOrd="0" destOrd="1" presId="urn:microsoft.com/office/officeart/2005/8/layout/bList2"/>
    <dgm:cxn modelId="{040E13BE-CD72-4EA1-89A9-F5F331C38E0D}" srcId="{E646A5E1-860F-4F61-B141-AD3F88ECF910}" destId="{AE42F0F4-E0D9-4E7A-8A86-B17F72DAE4E4}" srcOrd="0" destOrd="0" parTransId="{19F716FE-4C8E-4F59-B320-203B0ED44FCF}" sibTransId="{96C2B5A3-D9E9-4891-9790-F9A7E62BB1AD}"/>
    <dgm:cxn modelId="{C6DDA054-21BA-4EBA-B83E-B5BB0677B169}" type="presOf" srcId="{91992CCE-6016-4696-8084-7CC3A4D81245}" destId="{32E24098-80E6-484D-96BD-6CE061DB422F}" srcOrd="1" destOrd="0" presId="urn:microsoft.com/office/officeart/2005/8/layout/bList2"/>
    <dgm:cxn modelId="{088D7158-4D27-46E3-8333-869CD9907ECD}" srcId="{43D861B3-CA49-44DE-B1EB-D18ED7D54404}" destId="{3F18D062-8179-4D21-B0E1-3238E47FC7EB}" srcOrd="0" destOrd="0" parTransId="{88E79C5E-35FB-4249-B357-F0DD37150846}" sibTransId="{F14A1DB7-1D37-4B46-879F-B220E4FED67D}"/>
    <dgm:cxn modelId="{2AA0DC3D-4496-4DDE-BFE1-448811DB12AF}" type="presOf" srcId="{B4C55A44-A86A-41EA-A8A6-A516567A85B0}" destId="{E9710218-F5B5-4607-B186-F970AD6A3463}" srcOrd="0" destOrd="0" presId="urn:microsoft.com/office/officeart/2005/8/layout/bList2"/>
    <dgm:cxn modelId="{F593B2E4-63B6-4E5D-86E3-0C5450CE8CE9}" type="presOf" srcId="{91992CCE-6016-4696-8084-7CC3A4D81245}" destId="{A0272B04-7781-497E-8E20-F071557A9612}" srcOrd="0" destOrd="0" presId="urn:microsoft.com/office/officeart/2005/8/layout/bList2"/>
    <dgm:cxn modelId="{35E7C92C-414E-4A4A-BB4D-99296C04D7EE}" type="presOf" srcId="{E646A5E1-860F-4F61-B141-AD3F88ECF910}" destId="{05D5F115-A90D-4FC3-9FEF-023D14097F27}" srcOrd="0" destOrd="0" presId="urn:microsoft.com/office/officeart/2005/8/layout/bList2"/>
    <dgm:cxn modelId="{9E84A8D9-7A98-4C5A-A7E5-E2DF5B5A966E}" type="presOf" srcId="{B410E779-290F-431C-BB00-22D95C2917A1}" destId="{585479E2-17BE-467E-9C4D-D7EF0C48FCEC}" srcOrd="0" destOrd="0" presId="urn:microsoft.com/office/officeart/2005/8/layout/bList2"/>
    <dgm:cxn modelId="{D37B43A4-2A19-418D-B150-F3B43A638D43}" srcId="{A509F278-F7B8-406C-A374-DD1E6C883DBC}" destId="{91992CCE-6016-4696-8084-7CC3A4D81245}" srcOrd="1" destOrd="0" parTransId="{C39E48AC-B5CE-4A45-A1BE-9143B199E915}" sibTransId="{44E6FEAD-3733-492B-86AF-57CB3032E996}"/>
    <dgm:cxn modelId="{6A503710-9BF5-43F1-A0F8-947DA622A0FE}" srcId="{43D861B3-CA49-44DE-B1EB-D18ED7D54404}" destId="{1D10585C-2724-4C2B-A974-D571CB5BFB85}" srcOrd="1" destOrd="0" parTransId="{8F419CE7-1EB5-4852-9471-E9D199F94FF2}" sibTransId="{A1017555-C893-4E64-A026-FB5B05EAF315}"/>
    <dgm:cxn modelId="{A46A778E-3E2B-434E-8C72-EBB77D3B6465}" srcId="{A509F278-F7B8-406C-A374-DD1E6C883DBC}" destId="{E646A5E1-860F-4F61-B141-AD3F88ECF910}" srcOrd="0" destOrd="0" parTransId="{266F027D-99ED-4D33-BD11-B3B7B2EA122C}" sibTransId="{B4C55A44-A86A-41EA-A8A6-A516567A85B0}"/>
    <dgm:cxn modelId="{E218F0B5-8994-4104-8AF9-77EE36C6F38B}" type="presOf" srcId="{44E6FEAD-3733-492B-86AF-57CB3032E996}" destId="{EFF8E51C-673C-47C1-96EA-BE712CED784A}" srcOrd="0" destOrd="0" presId="urn:microsoft.com/office/officeart/2005/8/layout/bList2"/>
    <dgm:cxn modelId="{132362E8-2BBE-4D95-AD7C-70B875A4F814}" srcId="{E646A5E1-860F-4F61-B141-AD3F88ECF910}" destId="{6360A39B-E259-4F57-ACDA-2673B87137AB}" srcOrd="1" destOrd="0" parTransId="{C4DB874B-138A-4238-A91C-1593220F7C59}" sibTransId="{D623D314-5B42-4744-B9C8-931CF978734E}"/>
    <dgm:cxn modelId="{442D2B0A-CBE9-4FBF-A000-1BBDD27167DB}" srcId="{91992CCE-6016-4696-8084-7CC3A4D81245}" destId="{41A9FAC6-96D5-4826-B2C9-3C3D2F32A6D7}" srcOrd="1" destOrd="0" parTransId="{C5470770-2CE3-4022-AF15-E492B678785D}" sibTransId="{8C3D72F1-3E04-4F3F-8F08-812F8C18E2C9}"/>
    <dgm:cxn modelId="{9BC27FCF-35E9-49AE-9D62-C8DAC928ECC4}" type="presOf" srcId="{AE42F0F4-E0D9-4E7A-8A86-B17F72DAE4E4}" destId="{7186A00A-5C14-4142-B03F-938BDBAE6DAA}" srcOrd="0" destOrd="0" presId="urn:microsoft.com/office/officeart/2005/8/layout/bList2"/>
    <dgm:cxn modelId="{8ABBA483-84F9-49A0-A042-77AB17F8E26C}" type="presOf" srcId="{6360A39B-E259-4F57-ACDA-2673B87137AB}" destId="{7186A00A-5C14-4142-B03F-938BDBAE6DAA}" srcOrd="0" destOrd="1" presId="urn:microsoft.com/office/officeart/2005/8/layout/bList2"/>
    <dgm:cxn modelId="{04889760-BB3F-46A0-BF01-52583FAF41F7}" type="presOf" srcId="{41A9FAC6-96D5-4826-B2C9-3C3D2F32A6D7}" destId="{585479E2-17BE-467E-9C4D-D7EF0C48FCEC}" srcOrd="0" destOrd="1" presId="urn:microsoft.com/office/officeart/2005/8/layout/bList2"/>
    <dgm:cxn modelId="{CDDBA5E5-94DD-4104-A402-9E56C5CB230C}" srcId="{A509F278-F7B8-406C-A374-DD1E6C883DBC}" destId="{43D861B3-CA49-44DE-B1EB-D18ED7D54404}" srcOrd="2" destOrd="0" parTransId="{1EBF0C27-1A89-42AA-B83E-086C65D465F0}" sibTransId="{557B28B2-231F-453E-B28D-AA126E5257E7}"/>
    <dgm:cxn modelId="{E2E04E70-F824-4886-B7CA-6B5F419D1AC1}" type="presOf" srcId="{3F18D062-8179-4D21-B0E1-3238E47FC7EB}" destId="{CA5160ED-544F-43D8-84AF-5F28067BDDE7}" srcOrd="0" destOrd="0" presId="urn:microsoft.com/office/officeart/2005/8/layout/bList2"/>
    <dgm:cxn modelId="{3568494A-3D75-4CEA-A6BC-BB0F797EF997}" srcId="{91992CCE-6016-4696-8084-7CC3A4D81245}" destId="{B410E779-290F-431C-BB00-22D95C2917A1}" srcOrd="0" destOrd="0" parTransId="{6FEA01A7-246B-4819-9BA4-0CE9D0B8510E}" sibTransId="{49277091-AA85-4B35-8691-9D509A981582}"/>
    <dgm:cxn modelId="{99AD83A6-5B40-428D-A46B-2EC5AEEF8F82}" type="presOf" srcId="{A509F278-F7B8-406C-A374-DD1E6C883DBC}" destId="{6E07102F-C27F-466E-AAE9-AA289E7D41A2}" srcOrd="0" destOrd="0" presId="urn:microsoft.com/office/officeart/2005/8/layout/bList2"/>
    <dgm:cxn modelId="{488E9CE5-3A56-4198-B4D5-057E6E555012}" type="presParOf" srcId="{6E07102F-C27F-466E-AAE9-AA289E7D41A2}" destId="{F104997C-825B-4F97-8CA1-9EE46C7D97A9}" srcOrd="0" destOrd="0" presId="urn:microsoft.com/office/officeart/2005/8/layout/bList2"/>
    <dgm:cxn modelId="{7C860727-1128-4325-A29B-6314A020F87F}" type="presParOf" srcId="{F104997C-825B-4F97-8CA1-9EE46C7D97A9}" destId="{7186A00A-5C14-4142-B03F-938BDBAE6DAA}" srcOrd="0" destOrd="0" presId="urn:microsoft.com/office/officeart/2005/8/layout/bList2"/>
    <dgm:cxn modelId="{B795FCEA-CA78-4949-A54F-FB0BC5107136}" type="presParOf" srcId="{F104997C-825B-4F97-8CA1-9EE46C7D97A9}" destId="{05D5F115-A90D-4FC3-9FEF-023D14097F27}" srcOrd="1" destOrd="0" presId="urn:microsoft.com/office/officeart/2005/8/layout/bList2"/>
    <dgm:cxn modelId="{1CC8C5DE-E2E3-4649-B387-9D322B2DC038}" type="presParOf" srcId="{F104997C-825B-4F97-8CA1-9EE46C7D97A9}" destId="{805CD019-B792-43F8-8C1E-BEB4F44FEC23}" srcOrd="2" destOrd="0" presId="urn:microsoft.com/office/officeart/2005/8/layout/bList2"/>
    <dgm:cxn modelId="{BCE02B10-038C-45B6-AC8B-2EF7B6B1015C}" type="presParOf" srcId="{F104997C-825B-4F97-8CA1-9EE46C7D97A9}" destId="{68D4F8EC-3AAE-43EE-82F6-876D30D1FA02}" srcOrd="3" destOrd="0" presId="urn:microsoft.com/office/officeart/2005/8/layout/bList2"/>
    <dgm:cxn modelId="{0AEE0BE4-4D5F-42DF-8BC3-7EFF4B3D5DD5}" type="presParOf" srcId="{6E07102F-C27F-466E-AAE9-AA289E7D41A2}" destId="{E9710218-F5B5-4607-B186-F970AD6A3463}" srcOrd="1" destOrd="0" presId="urn:microsoft.com/office/officeart/2005/8/layout/bList2"/>
    <dgm:cxn modelId="{F074FA42-002F-4AFC-8749-1E5A25E88262}" type="presParOf" srcId="{6E07102F-C27F-466E-AAE9-AA289E7D41A2}" destId="{DC4E96AD-B350-48FB-8286-5C4D8F758C67}" srcOrd="2" destOrd="0" presId="urn:microsoft.com/office/officeart/2005/8/layout/bList2"/>
    <dgm:cxn modelId="{A2954B45-AE1F-455E-8E18-0AD6A3DAABA5}" type="presParOf" srcId="{DC4E96AD-B350-48FB-8286-5C4D8F758C67}" destId="{585479E2-17BE-467E-9C4D-D7EF0C48FCEC}" srcOrd="0" destOrd="0" presId="urn:microsoft.com/office/officeart/2005/8/layout/bList2"/>
    <dgm:cxn modelId="{BB5B85EB-BB17-43F9-8429-6C0A20B9BFDF}" type="presParOf" srcId="{DC4E96AD-B350-48FB-8286-5C4D8F758C67}" destId="{A0272B04-7781-497E-8E20-F071557A9612}" srcOrd="1" destOrd="0" presId="urn:microsoft.com/office/officeart/2005/8/layout/bList2"/>
    <dgm:cxn modelId="{6240C98B-9777-4E4F-923A-22E120D3BEF5}" type="presParOf" srcId="{DC4E96AD-B350-48FB-8286-5C4D8F758C67}" destId="{32E24098-80E6-484D-96BD-6CE061DB422F}" srcOrd="2" destOrd="0" presId="urn:microsoft.com/office/officeart/2005/8/layout/bList2"/>
    <dgm:cxn modelId="{FE916B03-B153-4F38-B831-D8DF8C5984B9}" type="presParOf" srcId="{DC4E96AD-B350-48FB-8286-5C4D8F758C67}" destId="{B6BF2509-F911-4DFB-B8B2-5C99AF5A1893}" srcOrd="3" destOrd="0" presId="urn:microsoft.com/office/officeart/2005/8/layout/bList2"/>
    <dgm:cxn modelId="{D907B8A9-6B9C-4ABB-9411-64DA4A5E2E50}" type="presParOf" srcId="{6E07102F-C27F-466E-AAE9-AA289E7D41A2}" destId="{EFF8E51C-673C-47C1-96EA-BE712CED784A}" srcOrd="3" destOrd="0" presId="urn:microsoft.com/office/officeart/2005/8/layout/bList2"/>
    <dgm:cxn modelId="{C7A25E44-747C-4375-A848-24E8FB806104}" type="presParOf" srcId="{6E07102F-C27F-466E-AAE9-AA289E7D41A2}" destId="{714CC0B8-0187-4A7A-9380-9E599374E272}" srcOrd="4" destOrd="0" presId="urn:microsoft.com/office/officeart/2005/8/layout/bList2"/>
    <dgm:cxn modelId="{AFF276D2-4E9E-42E2-A434-01A0EBD71264}" type="presParOf" srcId="{714CC0B8-0187-4A7A-9380-9E599374E272}" destId="{CA5160ED-544F-43D8-84AF-5F28067BDDE7}" srcOrd="0" destOrd="0" presId="urn:microsoft.com/office/officeart/2005/8/layout/bList2"/>
    <dgm:cxn modelId="{048D145D-0918-4299-803D-A233658CC704}" type="presParOf" srcId="{714CC0B8-0187-4A7A-9380-9E599374E272}" destId="{8694F7B0-D168-4340-BB1A-25E07ADF2AB9}" srcOrd="1" destOrd="0" presId="urn:microsoft.com/office/officeart/2005/8/layout/bList2"/>
    <dgm:cxn modelId="{8F89FCD6-FF38-4CF0-9A1D-803D85F6582B}" type="presParOf" srcId="{714CC0B8-0187-4A7A-9380-9E599374E272}" destId="{5D511F50-711C-4E5A-B418-8B3C799ECBC7}" srcOrd="2" destOrd="0" presId="urn:microsoft.com/office/officeart/2005/8/layout/bList2"/>
    <dgm:cxn modelId="{D75B3D4F-5AE6-4A0A-9CB8-683EA065FC91}" type="presParOf" srcId="{714CC0B8-0187-4A7A-9380-9E599374E272}" destId="{B97EDAB0-8295-436B-9496-33AC4A1BD29D}"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401703-E52B-4482-B5ED-4DE68A6CB042}"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D0015F99-D253-476A-B190-3B8D1A0C7288}">
      <dgm:prSet phldrT="[Text]"/>
      <dgm:spPr/>
      <dgm:t>
        <a:bodyPr/>
        <a:lstStyle/>
        <a:p>
          <a:r>
            <a:rPr lang="en-US" dirty="0"/>
            <a:t>Complete</a:t>
          </a:r>
        </a:p>
      </dgm:t>
    </dgm:pt>
    <dgm:pt modelId="{16C027DD-9FBF-4C72-86F9-75F6F4558BCA}" type="parTrans" cxnId="{2F97E884-7D61-4C31-B4D8-BE5FA95453CF}">
      <dgm:prSet/>
      <dgm:spPr/>
      <dgm:t>
        <a:bodyPr/>
        <a:lstStyle/>
        <a:p>
          <a:endParaRPr lang="en-US"/>
        </a:p>
      </dgm:t>
    </dgm:pt>
    <dgm:pt modelId="{28CA8D39-E693-4D7A-ACDD-A3FB2BB506AA}" type="sibTrans" cxnId="{2F97E884-7D61-4C31-B4D8-BE5FA95453CF}">
      <dgm:prSet/>
      <dgm:spPr/>
      <dgm:t>
        <a:bodyPr/>
        <a:lstStyle/>
        <a:p>
          <a:endParaRPr lang="en-US"/>
        </a:p>
      </dgm:t>
    </dgm:pt>
    <dgm:pt modelId="{48B3B463-720D-4E7E-B6D5-D87BBF0E10A2}">
      <dgm:prSet phldrT="[Text]"/>
      <dgm:spPr/>
      <dgm:t>
        <a:bodyPr/>
        <a:lstStyle/>
        <a:p>
          <a:r>
            <a:rPr lang="en-US" dirty="0"/>
            <a:t>Timely</a:t>
          </a:r>
        </a:p>
      </dgm:t>
    </dgm:pt>
    <dgm:pt modelId="{5FC8EECF-2896-4001-BB3D-CD2E0AD65443}" type="parTrans" cxnId="{8C4CE49D-C454-429B-B269-07C4820081B2}">
      <dgm:prSet/>
      <dgm:spPr/>
      <dgm:t>
        <a:bodyPr/>
        <a:lstStyle/>
        <a:p>
          <a:endParaRPr lang="en-US"/>
        </a:p>
      </dgm:t>
    </dgm:pt>
    <dgm:pt modelId="{5AADD3C9-8395-488A-A17C-A3F055885343}" type="sibTrans" cxnId="{8C4CE49D-C454-429B-B269-07C4820081B2}">
      <dgm:prSet/>
      <dgm:spPr/>
      <dgm:t>
        <a:bodyPr/>
        <a:lstStyle/>
        <a:p>
          <a:endParaRPr lang="en-US"/>
        </a:p>
      </dgm:t>
    </dgm:pt>
    <dgm:pt modelId="{0DDA224C-D194-4CF1-A327-84302F534CC3}">
      <dgm:prSet phldrT="[Text]"/>
      <dgm:spPr/>
      <dgm:t>
        <a:bodyPr/>
        <a:lstStyle/>
        <a:p>
          <a:r>
            <a:rPr lang="en-US" dirty="0"/>
            <a:t>Reliable</a:t>
          </a:r>
        </a:p>
      </dgm:t>
    </dgm:pt>
    <dgm:pt modelId="{13CFDCC5-BCCD-4F2B-B21F-426580BA33E3}" type="parTrans" cxnId="{0144D585-1D20-4A4F-9FC0-98BDA34AA104}">
      <dgm:prSet/>
      <dgm:spPr/>
      <dgm:t>
        <a:bodyPr/>
        <a:lstStyle/>
        <a:p>
          <a:endParaRPr lang="en-US"/>
        </a:p>
      </dgm:t>
    </dgm:pt>
    <dgm:pt modelId="{BE9B8870-19EC-4E9C-A13D-B36B936B6512}" type="sibTrans" cxnId="{0144D585-1D20-4A4F-9FC0-98BDA34AA104}">
      <dgm:prSet/>
      <dgm:spPr/>
      <dgm:t>
        <a:bodyPr/>
        <a:lstStyle/>
        <a:p>
          <a:endParaRPr lang="en-US"/>
        </a:p>
      </dgm:t>
    </dgm:pt>
    <dgm:pt modelId="{E61B6054-3851-47C9-A564-DF68FBEF27F5}">
      <dgm:prSet phldrT="[Text]"/>
      <dgm:spPr/>
      <dgm:t>
        <a:bodyPr/>
        <a:lstStyle/>
        <a:p>
          <a:r>
            <a:rPr lang="en-US" dirty="0"/>
            <a:t>Accurate</a:t>
          </a:r>
        </a:p>
      </dgm:t>
    </dgm:pt>
    <dgm:pt modelId="{CDD004E1-EB71-4EFD-A71F-D26213158B0F}" type="parTrans" cxnId="{7CF79F32-8B91-420B-84AB-A9CDF61ED24C}">
      <dgm:prSet/>
      <dgm:spPr/>
      <dgm:t>
        <a:bodyPr/>
        <a:lstStyle/>
        <a:p>
          <a:endParaRPr lang="en-US"/>
        </a:p>
      </dgm:t>
    </dgm:pt>
    <dgm:pt modelId="{04EB86D4-3FAC-4A98-97BC-44E6E1099400}" type="sibTrans" cxnId="{7CF79F32-8B91-420B-84AB-A9CDF61ED24C}">
      <dgm:prSet/>
      <dgm:spPr/>
      <dgm:t>
        <a:bodyPr/>
        <a:lstStyle/>
        <a:p>
          <a:endParaRPr lang="en-US"/>
        </a:p>
      </dgm:t>
    </dgm:pt>
    <dgm:pt modelId="{8395B840-F382-4D48-ADD2-8D454CB211DB}" type="pres">
      <dgm:prSet presAssocID="{5F401703-E52B-4482-B5ED-4DE68A6CB042}" presName="matrix" presStyleCnt="0">
        <dgm:presLayoutVars>
          <dgm:chMax val="1"/>
          <dgm:dir/>
          <dgm:resizeHandles val="exact"/>
        </dgm:presLayoutVars>
      </dgm:prSet>
      <dgm:spPr/>
    </dgm:pt>
    <dgm:pt modelId="{984449CB-CA60-4D43-9547-19C950CD7A01}" type="pres">
      <dgm:prSet presAssocID="{5F401703-E52B-4482-B5ED-4DE68A6CB042}" presName="diamond" presStyleLbl="bgShp" presStyleIdx="0" presStyleCnt="1"/>
      <dgm:spPr/>
    </dgm:pt>
    <dgm:pt modelId="{7184CF7A-D614-41F6-89D5-61C0953DE6ED}" type="pres">
      <dgm:prSet presAssocID="{5F401703-E52B-4482-B5ED-4DE68A6CB042}" presName="quad1" presStyleLbl="node1" presStyleIdx="0" presStyleCnt="4">
        <dgm:presLayoutVars>
          <dgm:chMax val="0"/>
          <dgm:chPref val="0"/>
          <dgm:bulletEnabled val="1"/>
        </dgm:presLayoutVars>
      </dgm:prSet>
      <dgm:spPr/>
    </dgm:pt>
    <dgm:pt modelId="{37B90FF0-072D-4DC0-8803-F2DFBC33C39D}" type="pres">
      <dgm:prSet presAssocID="{5F401703-E52B-4482-B5ED-4DE68A6CB042}" presName="quad2" presStyleLbl="node1" presStyleIdx="1" presStyleCnt="4">
        <dgm:presLayoutVars>
          <dgm:chMax val="0"/>
          <dgm:chPref val="0"/>
          <dgm:bulletEnabled val="1"/>
        </dgm:presLayoutVars>
      </dgm:prSet>
      <dgm:spPr/>
    </dgm:pt>
    <dgm:pt modelId="{41629256-BC02-4A56-B478-ADA8F9DA3F73}" type="pres">
      <dgm:prSet presAssocID="{5F401703-E52B-4482-B5ED-4DE68A6CB042}" presName="quad3" presStyleLbl="node1" presStyleIdx="2" presStyleCnt="4">
        <dgm:presLayoutVars>
          <dgm:chMax val="0"/>
          <dgm:chPref val="0"/>
          <dgm:bulletEnabled val="1"/>
        </dgm:presLayoutVars>
      </dgm:prSet>
      <dgm:spPr/>
    </dgm:pt>
    <dgm:pt modelId="{166717E7-1CDB-4276-A6EC-C537E589097A}" type="pres">
      <dgm:prSet presAssocID="{5F401703-E52B-4482-B5ED-4DE68A6CB042}" presName="quad4" presStyleLbl="node1" presStyleIdx="3" presStyleCnt="4">
        <dgm:presLayoutVars>
          <dgm:chMax val="0"/>
          <dgm:chPref val="0"/>
          <dgm:bulletEnabled val="1"/>
        </dgm:presLayoutVars>
      </dgm:prSet>
      <dgm:spPr/>
    </dgm:pt>
  </dgm:ptLst>
  <dgm:cxnLst>
    <dgm:cxn modelId="{AFBE3701-C56E-40F1-85A4-EF2E5F707682}" type="presOf" srcId="{E61B6054-3851-47C9-A564-DF68FBEF27F5}" destId="{166717E7-1CDB-4276-A6EC-C537E589097A}" srcOrd="0" destOrd="0" presId="urn:microsoft.com/office/officeart/2005/8/layout/matrix3"/>
    <dgm:cxn modelId="{2F97E884-7D61-4C31-B4D8-BE5FA95453CF}" srcId="{5F401703-E52B-4482-B5ED-4DE68A6CB042}" destId="{D0015F99-D253-476A-B190-3B8D1A0C7288}" srcOrd="0" destOrd="0" parTransId="{16C027DD-9FBF-4C72-86F9-75F6F4558BCA}" sibTransId="{28CA8D39-E693-4D7A-ACDD-A3FB2BB506AA}"/>
    <dgm:cxn modelId="{0144D585-1D20-4A4F-9FC0-98BDA34AA104}" srcId="{5F401703-E52B-4482-B5ED-4DE68A6CB042}" destId="{0DDA224C-D194-4CF1-A327-84302F534CC3}" srcOrd="2" destOrd="0" parTransId="{13CFDCC5-BCCD-4F2B-B21F-426580BA33E3}" sibTransId="{BE9B8870-19EC-4E9C-A13D-B36B936B6512}"/>
    <dgm:cxn modelId="{8C4CE49D-C454-429B-B269-07C4820081B2}" srcId="{5F401703-E52B-4482-B5ED-4DE68A6CB042}" destId="{48B3B463-720D-4E7E-B6D5-D87BBF0E10A2}" srcOrd="1" destOrd="0" parTransId="{5FC8EECF-2896-4001-BB3D-CD2E0AD65443}" sibTransId="{5AADD3C9-8395-488A-A17C-A3F055885343}"/>
    <dgm:cxn modelId="{FC351D1C-454A-44B2-B7B3-4CAA1EC5D4BB}" type="presOf" srcId="{5F401703-E52B-4482-B5ED-4DE68A6CB042}" destId="{8395B840-F382-4D48-ADD2-8D454CB211DB}" srcOrd="0" destOrd="0" presId="urn:microsoft.com/office/officeart/2005/8/layout/matrix3"/>
    <dgm:cxn modelId="{9AA02C72-0432-4F3E-B876-7948860B7788}" type="presOf" srcId="{0DDA224C-D194-4CF1-A327-84302F534CC3}" destId="{41629256-BC02-4A56-B478-ADA8F9DA3F73}" srcOrd="0" destOrd="0" presId="urn:microsoft.com/office/officeart/2005/8/layout/matrix3"/>
    <dgm:cxn modelId="{7CF79F32-8B91-420B-84AB-A9CDF61ED24C}" srcId="{5F401703-E52B-4482-B5ED-4DE68A6CB042}" destId="{E61B6054-3851-47C9-A564-DF68FBEF27F5}" srcOrd="3" destOrd="0" parTransId="{CDD004E1-EB71-4EFD-A71F-D26213158B0F}" sibTransId="{04EB86D4-3FAC-4A98-97BC-44E6E1099400}"/>
    <dgm:cxn modelId="{22CDBE61-71C3-4189-B797-B5332E99E5B0}" type="presOf" srcId="{48B3B463-720D-4E7E-B6D5-D87BBF0E10A2}" destId="{37B90FF0-072D-4DC0-8803-F2DFBC33C39D}" srcOrd="0" destOrd="0" presId="urn:microsoft.com/office/officeart/2005/8/layout/matrix3"/>
    <dgm:cxn modelId="{47B0EDCF-E6D4-475F-8882-C49BED0C90B7}" type="presOf" srcId="{D0015F99-D253-476A-B190-3B8D1A0C7288}" destId="{7184CF7A-D614-41F6-89D5-61C0953DE6ED}" srcOrd="0" destOrd="0" presId="urn:microsoft.com/office/officeart/2005/8/layout/matrix3"/>
    <dgm:cxn modelId="{755DD2AB-F28A-4E1D-9A59-48A017AAF33E}" type="presParOf" srcId="{8395B840-F382-4D48-ADD2-8D454CB211DB}" destId="{984449CB-CA60-4D43-9547-19C950CD7A01}" srcOrd="0" destOrd="0" presId="urn:microsoft.com/office/officeart/2005/8/layout/matrix3"/>
    <dgm:cxn modelId="{359333ED-80F4-458D-A04D-8844A925E5BF}" type="presParOf" srcId="{8395B840-F382-4D48-ADD2-8D454CB211DB}" destId="{7184CF7A-D614-41F6-89D5-61C0953DE6ED}" srcOrd="1" destOrd="0" presId="urn:microsoft.com/office/officeart/2005/8/layout/matrix3"/>
    <dgm:cxn modelId="{D5CD0796-8F7F-465B-A125-839581235A9D}" type="presParOf" srcId="{8395B840-F382-4D48-ADD2-8D454CB211DB}" destId="{37B90FF0-072D-4DC0-8803-F2DFBC33C39D}" srcOrd="2" destOrd="0" presId="urn:microsoft.com/office/officeart/2005/8/layout/matrix3"/>
    <dgm:cxn modelId="{C24E4D68-5C7C-471C-8665-47F45AD3CA70}" type="presParOf" srcId="{8395B840-F382-4D48-ADD2-8D454CB211DB}" destId="{41629256-BC02-4A56-B478-ADA8F9DA3F73}" srcOrd="3" destOrd="0" presId="urn:microsoft.com/office/officeart/2005/8/layout/matrix3"/>
    <dgm:cxn modelId="{FA177FA1-9C1B-4196-9023-F6EC5B1B7530}" type="presParOf" srcId="{8395B840-F382-4D48-ADD2-8D454CB211DB}" destId="{166717E7-1CDB-4276-A6EC-C537E589097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509F278-F7B8-406C-A374-DD1E6C883DBC}"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E646A5E1-860F-4F61-B141-AD3F88ECF910}">
      <dgm:prSet phldrT="[Text]"/>
      <dgm:spPr>
        <a:solidFill>
          <a:schemeClr val="accent2">
            <a:lumMod val="50000"/>
          </a:schemeClr>
        </a:solidFill>
      </dgm:spPr>
      <dgm:t>
        <a:bodyPr/>
        <a:lstStyle/>
        <a:p>
          <a:r>
            <a:rPr lang="en-US" dirty="0"/>
            <a:t>TOC</a:t>
          </a:r>
        </a:p>
      </dgm:t>
    </dgm:pt>
    <dgm:pt modelId="{266F027D-99ED-4D33-BD11-B3B7B2EA122C}" type="parTrans" cxnId="{A46A778E-3E2B-434E-8C72-EBB77D3B6465}">
      <dgm:prSet/>
      <dgm:spPr/>
      <dgm:t>
        <a:bodyPr/>
        <a:lstStyle/>
        <a:p>
          <a:endParaRPr lang="en-US"/>
        </a:p>
      </dgm:t>
    </dgm:pt>
    <dgm:pt modelId="{B4C55A44-A86A-41EA-A8A6-A516567A85B0}" type="sibTrans" cxnId="{A46A778E-3E2B-434E-8C72-EBB77D3B6465}">
      <dgm:prSet/>
      <dgm:spPr/>
      <dgm:t>
        <a:bodyPr/>
        <a:lstStyle/>
        <a:p>
          <a:endParaRPr lang="en-US"/>
        </a:p>
      </dgm:t>
    </dgm:pt>
    <dgm:pt modelId="{91992CCE-6016-4696-8084-7CC3A4D81245}">
      <dgm:prSet phldrT="[Text]"/>
      <dgm:spPr>
        <a:solidFill>
          <a:schemeClr val="accent2">
            <a:lumMod val="50000"/>
          </a:schemeClr>
        </a:solidFill>
      </dgm:spPr>
      <dgm:t>
        <a:bodyPr/>
        <a:lstStyle/>
        <a:p>
          <a:r>
            <a:rPr lang="en-US" dirty="0"/>
            <a:t>Data</a:t>
          </a:r>
        </a:p>
      </dgm:t>
    </dgm:pt>
    <dgm:pt modelId="{C39E48AC-B5CE-4A45-A1BE-9143B199E915}" type="parTrans" cxnId="{D37B43A4-2A19-418D-B150-F3B43A638D43}">
      <dgm:prSet/>
      <dgm:spPr/>
      <dgm:t>
        <a:bodyPr/>
        <a:lstStyle/>
        <a:p>
          <a:endParaRPr lang="en-US"/>
        </a:p>
      </dgm:t>
    </dgm:pt>
    <dgm:pt modelId="{44E6FEAD-3733-492B-86AF-57CB3032E996}" type="sibTrans" cxnId="{D37B43A4-2A19-418D-B150-F3B43A638D43}">
      <dgm:prSet/>
      <dgm:spPr/>
      <dgm:t>
        <a:bodyPr/>
        <a:lstStyle/>
        <a:p>
          <a:endParaRPr lang="en-US"/>
        </a:p>
      </dgm:t>
    </dgm:pt>
    <dgm:pt modelId="{43D861B3-CA49-44DE-B1EB-D18ED7D54404}">
      <dgm:prSet phldrT="[Text]"/>
      <dgm:spPr/>
      <dgm:t>
        <a:bodyPr/>
        <a:lstStyle/>
        <a:p>
          <a:r>
            <a:rPr lang="en-US" dirty="0"/>
            <a:t>Results</a:t>
          </a:r>
        </a:p>
      </dgm:t>
    </dgm:pt>
    <dgm:pt modelId="{1EBF0C27-1A89-42AA-B83E-086C65D465F0}" type="parTrans" cxnId="{CDDBA5E5-94DD-4104-A402-9E56C5CB230C}">
      <dgm:prSet/>
      <dgm:spPr/>
      <dgm:t>
        <a:bodyPr/>
        <a:lstStyle/>
        <a:p>
          <a:endParaRPr lang="en-US"/>
        </a:p>
      </dgm:t>
    </dgm:pt>
    <dgm:pt modelId="{557B28B2-231F-453E-B28D-AA126E5257E7}" type="sibTrans" cxnId="{CDDBA5E5-94DD-4104-A402-9E56C5CB230C}">
      <dgm:prSet/>
      <dgm:spPr/>
      <dgm:t>
        <a:bodyPr/>
        <a:lstStyle/>
        <a:p>
          <a:endParaRPr lang="en-US"/>
        </a:p>
      </dgm:t>
    </dgm:pt>
    <dgm:pt modelId="{AE42F0F4-E0D9-4E7A-8A86-B17F72DAE4E4}">
      <dgm:prSet/>
      <dgm:spPr>
        <a:solidFill>
          <a:schemeClr val="accent2">
            <a:lumMod val="50000"/>
            <a:alpha val="90000"/>
          </a:schemeClr>
        </a:solidFill>
      </dgm:spPr>
      <dgm:t>
        <a:bodyPr/>
        <a:lstStyle/>
        <a:p>
          <a:r>
            <a:rPr lang="en-US" dirty="0"/>
            <a:t>National Theory of Change</a:t>
          </a:r>
        </a:p>
      </dgm:t>
    </dgm:pt>
    <dgm:pt modelId="{19F716FE-4C8E-4F59-B320-203B0ED44FCF}" type="parTrans" cxnId="{040E13BE-CD72-4EA1-89A9-F5F331C38E0D}">
      <dgm:prSet/>
      <dgm:spPr/>
      <dgm:t>
        <a:bodyPr/>
        <a:lstStyle/>
        <a:p>
          <a:endParaRPr lang="en-US"/>
        </a:p>
      </dgm:t>
    </dgm:pt>
    <dgm:pt modelId="{96C2B5A3-D9E9-4891-9790-F9A7E62BB1AD}" type="sibTrans" cxnId="{040E13BE-CD72-4EA1-89A9-F5F331C38E0D}">
      <dgm:prSet/>
      <dgm:spPr/>
      <dgm:t>
        <a:bodyPr/>
        <a:lstStyle/>
        <a:p>
          <a:endParaRPr lang="en-US"/>
        </a:p>
      </dgm:t>
    </dgm:pt>
    <dgm:pt modelId="{6360A39B-E259-4F57-ACDA-2673B87137AB}">
      <dgm:prSet/>
      <dgm:spPr>
        <a:solidFill>
          <a:schemeClr val="accent2">
            <a:lumMod val="50000"/>
            <a:alpha val="90000"/>
          </a:schemeClr>
        </a:solidFill>
      </dgm:spPr>
      <dgm:t>
        <a:bodyPr/>
        <a:lstStyle/>
        <a:p>
          <a:r>
            <a:rPr lang="en-US" dirty="0"/>
            <a:t>Local Theory of Change</a:t>
          </a:r>
        </a:p>
      </dgm:t>
    </dgm:pt>
    <dgm:pt modelId="{C4DB874B-138A-4238-A91C-1593220F7C59}" type="parTrans" cxnId="{132362E8-2BBE-4D95-AD7C-70B875A4F814}">
      <dgm:prSet/>
      <dgm:spPr/>
      <dgm:t>
        <a:bodyPr/>
        <a:lstStyle/>
        <a:p>
          <a:endParaRPr lang="en-US"/>
        </a:p>
      </dgm:t>
    </dgm:pt>
    <dgm:pt modelId="{D623D314-5B42-4744-B9C8-931CF978734E}" type="sibTrans" cxnId="{132362E8-2BBE-4D95-AD7C-70B875A4F814}">
      <dgm:prSet/>
      <dgm:spPr/>
      <dgm:t>
        <a:bodyPr/>
        <a:lstStyle/>
        <a:p>
          <a:endParaRPr lang="en-US"/>
        </a:p>
      </dgm:t>
    </dgm:pt>
    <dgm:pt modelId="{B410E779-290F-431C-BB00-22D95C2917A1}">
      <dgm:prSet/>
      <dgm:spPr>
        <a:solidFill>
          <a:schemeClr val="accent2">
            <a:lumMod val="50000"/>
            <a:alpha val="90000"/>
          </a:schemeClr>
        </a:solidFill>
      </dgm:spPr>
      <dgm:t>
        <a:bodyPr/>
        <a:lstStyle/>
        <a:p>
          <a:r>
            <a:rPr lang="en-US" dirty="0"/>
            <a:t>Analysis </a:t>
          </a:r>
        </a:p>
      </dgm:t>
    </dgm:pt>
    <dgm:pt modelId="{6FEA01A7-246B-4819-9BA4-0CE9D0B8510E}" type="parTrans" cxnId="{3568494A-3D75-4CEA-A6BC-BB0F797EF997}">
      <dgm:prSet/>
      <dgm:spPr/>
      <dgm:t>
        <a:bodyPr/>
        <a:lstStyle/>
        <a:p>
          <a:endParaRPr lang="en-US"/>
        </a:p>
      </dgm:t>
    </dgm:pt>
    <dgm:pt modelId="{49277091-AA85-4B35-8691-9D509A981582}" type="sibTrans" cxnId="{3568494A-3D75-4CEA-A6BC-BB0F797EF997}">
      <dgm:prSet/>
      <dgm:spPr/>
      <dgm:t>
        <a:bodyPr/>
        <a:lstStyle/>
        <a:p>
          <a:endParaRPr lang="en-US"/>
        </a:p>
      </dgm:t>
    </dgm:pt>
    <dgm:pt modelId="{41A9FAC6-96D5-4826-B2C9-3C3D2F32A6D7}">
      <dgm:prSet/>
      <dgm:spPr>
        <a:solidFill>
          <a:schemeClr val="accent2">
            <a:lumMod val="50000"/>
            <a:alpha val="90000"/>
          </a:schemeClr>
        </a:solidFill>
      </dgm:spPr>
      <dgm:t>
        <a:bodyPr/>
        <a:lstStyle/>
        <a:p>
          <a:r>
            <a:rPr lang="en-US" dirty="0"/>
            <a:t>Use of Data</a:t>
          </a:r>
        </a:p>
      </dgm:t>
    </dgm:pt>
    <dgm:pt modelId="{C5470770-2CE3-4022-AF15-E492B678785D}" type="parTrans" cxnId="{442D2B0A-CBE9-4FBF-A000-1BBDD27167DB}">
      <dgm:prSet/>
      <dgm:spPr/>
      <dgm:t>
        <a:bodyPr/>
        <a:lstStyle/>
        <a:p>
          <a:endParaRPr lang="en-US"/>
        </a:p>
      </dgm:t>
    </dgm:pt>
    <dgm:pt modelId="{8C3D72F1-3E04-4F3F-8F08-812F8C18E2C9}" type="sibTrans" cxnId="{442D2B0A-CBE9-4FBF-A000-1BBDD27167DB}">
      <dgm:prSet/>
      <dgm:spPr/>
      <dgm:t>
        <a:bodyPr/>
        <a:lstStyle/>
        <a:p>
          <a:endParaRPr lang="en-US"/>
        </a:p>
      </dgm:t>
    </dgm:pt>
    <dgm:pt modelId="{3F18D062-8179-4D21-B0E1-3238E47FC7EB}">
      <dgm:prSet/>
      <dgm:spPr/>
      <dgm:t>
        <a:bodyPr/>
        <a:lstStyle/>
        <a:p>
          <a:r>
            <a:rPr lang="en-US" dirty="0"/>
            <a:t>Individual / Family</a:t>
          </a:r>
        </a:p>
      </dgm:t>
    </dgm:pt>
    <dgm:pt modelId="{88E79C5E-35FB-4249-B357-F0DD37150846}" type="parTrans" cxnId="{088D7158-4D27-46E3-8333-869CD9907ECD}">
      <dgm:prSet/>
      <dgm:spPr/>
      <dgm:t>
        <a:bodyPr/>
        <a:lstStyle/>
        <a:p>
          <a:endParaRPr lang="en-US"/>
        </a:p>
      </dgm:t>
    </dgm:pt>
    <dgm:pt modelId="{F14A1DB7-1D37-4B46-879F-B220E4FED67D}" type="sibTrans" cxnId="{088D7158-4D27-46E3-8333-869CD9907ECD}">
      <dgm:prSet/>
      <dgm:spPr/>
      <dgm:t>
        <a:bodyPr/>
        <a:lstStyle/>
        <a:p>
          <a:endParaRPr lang="en-US"/>
        </a:p>
      </dgm:t>
    </dgm:pt>
    <dgm:pt modelId="{1D10585C-2724-4C2B-A974-D571CB5BFB85}">
      <dgm:prSet/>
      <dgm:spPr/>
      <dgm:t>
        <a:bodyPr/>
        <a:lstStyle/>
        <a:p>
          <a:r>
            <a:rPr lang="en-US" dirty="0"/>
            <a:t>Community Level Results</a:t>
          </a:r>
        </a:p>
      </dgm:t>
    </dgm:pt>
    <dgm:pt modelId="{8F419CE7-1EB5-4852-9471-E9D199F94FF2}" type="parTrans" cxnId="{6A503710-9BF5-43F1-A0F8-947DA622A0FE}">
      <dgm:prSet/>
      <dgm:spPr/>
      <dgm:t>
        <a:bodyPr/>
        <a:lstStyle/>
        <a:p>
          <a:endParaRPr lang="en-US"/>
        </a:p>
      </dgm:t>
    </dgm:pt>
    <dgm:pt modelId="{A1017555-C893-4E64-A026-FB5B05EAF315}" type="sibTrans" cxnId="{6A503710-9BF5-43F1-A0F8-947DA622A0FE}">
      <dgm:prSet/>
      <dgm:spPr/>
      <dgm:t>
        <a:bodyPr/>
        <a:lstStyle/>
        <a:p>
          <a:endParaRPr lang="en-US"/>
        </a:p>
      </dgm:t>
    </dgm:pt>
    <dgm:pt modelId="{6E07102F-C27F-466E-AAE9-AA289E7D41A2}" type="pres">
      <dgm:prSet presAssocID="{A509F278-F7B8-406C-A374-DD1E6C883DBC}" presName="diagram" presStyleCnt="0">
        <dgm:presLayoutVars>
          <dgm:dir/>
          <dgm:animLvl val="lvl"/>
          <dgm:resizeHandles val="exact"/>
        </dgm:presLayoutVars>
      </dgm:prSet>
      <dgm:spPr/>
    </dgm:pt>
    <dgm:pt modelId="{F104997C-825B-4F97-8CA1-9EE46C7D97A9}" type="pres">
      <dgm:prSet presAssocID="{E646A5E1-860F-4F61-B141-AD3F88ECF910}" presName="compNode" presStyleCnt="0"/>
      <dgm:spPr/>
    </dgm:pt>
    <dgm:pt modelId="{7186A00A-5C14-4142-B03F-938BDBAE6DAA}" type="pres">
      <dgm:prSet presAssocID="{E646A5E1-860F-4F61-B141-AD3F88ECF910}" presName="childRect" presStyleLbl="bgAcc1" presStyleIdx="0" presStyleCnt="3">
        <dgm:presLayoutVars>
          <dgm:bulletEnabled val="1"/>
        </dgm:presLayoutVars>
      </dgm:prSet>
      <dgm:spPr/>
    </dgm:pt>
    <dgm:pt modelId="{05D5F115-A90D-4FC3-9FEF-023D14097F27}" type="pres">
      <dgm:prSet presAssocID="{E646A5E1-860F-4F61-B141-AD3F88ECF910}" presName="parentText" presStyleLbl="node1" presStyleIdx="0" presStyleCnt="0">
        <dgm:presLayoutVars>
          <dgm:chMax val="0"/>
          <dgm:bulletEnabled val="1"/>
        </dgm:presLayoutVars>
      </dgm:prSet>
      <dgm:spPr/>
    </dgm:pt>
    <dgm:pt modelId="{805CD019-B792-43F8-8C1E-BEB4F44FEC23}" type="pres">
      <dgm:prSet presAssocID="{E646A5E1-860F-4F61-B141-AD3F88ECF910}" presName="parentRect" presStyleLbl="alignNode1" presStyleIdx="0" presStyleCnt="3"/>
      <dgm:spPr/>
    </dgm:pt>
    <dgm:pt modelId="{68D4F8EC-3AAE-43EE-82F6-876D30D1FA02}" type="pres">
      <dgm:prSet presAssocID="{E646A5E1-860F-4F61-B141-AD3F88ECF910}"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E9710218-F5B5-4607-B186-F970AD6A3463}" type="pres">
      <dgm:prSet presAssocID="{B4C55A44-A86A-41EA-A8A6-A516567A85B0}" presName="sibTrans" presStyleLbl="sibTrans2D1" presStyleIdx="0" presStyleCnt="0"/>
      <dgm:spPr/>
    </dgm:pt>
    <dgm:pt modelId="{DC4E96AD-B350-48FB-8286-5C4D8F758C67}" type="pres">
      <dgm:prSet presAssocID="{91992CCE-6016-4696-8084-7CC3A4D81245}" presName="compNode" presStyleCnt="0"/>
      <dgm:spPr/>
    </dgm:pt>
    <dgm:pt modelId="{585479E2-17BE-467E-9C4D-D7EF0C48FCEC}" type="pres">
      <dgm:prSet presAssocID="{91992CCE-6016-4696-8084-7CC3A4D81245}" presName="childRect" presStyleLbl="bgAcc1" presStyleIdx="1" presStyleCnt="3">
        <dgm:presLayoutVars>
          <dgm:bulletEnabled val="1"/>
        </dgm:presLayoutVars>
      </dgm:prSet>
      <dgm:spPr/>
    </dgm:pt>
    <dgm:pt modelId="{A0272B04-7781-497E-8E20-F071557A9612}" type="pres">
      <dgm:prSet presAssocID="{91992CCE-6016-4696-8084-7CC3A4D81245}" presName="parentText" presStyleLbl="node1" presStyleIdx="0" presStyleCnt="0">
        <dgm:presLayoutVars>
          <dgm:chMax val="0"/>
          <dgm:bulletEnabled val="1"/>
        </dgm:presLayoutVars>
      </dgm:prSet>
      <dgm:spPr/>
    </dgm:pt>
    <dgm:pt modelId="{32E24098-80E6-484D-96BD-6CE061DB422F}" type="pres">
      <dgm:prSet presAssocID="{91992CCE-6016-4696-8084-7CC3A4D81245}" presName="parentRect" presStyleLbl="alignNode1" presStyleIdx="1" presStyleCnt="3"/>
      <dgm:spPr/>
    </dgm:pt>
    <dgm:pt modelId="{B6BF2509-F911-4DFB-B8B2-5C99AF5A1893}" type="pres">
      <dgm:prSet presAssocID="{91992CCE-6016-4696-8084-7CC3A4D81245}" presName="adorn" presStyleLbl="fgAccFollow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EFF8E51C-673C-47C1-96EA-BE712CED784A}" type="pres">
      <dgm:prSet presAssocID="{44E6FEAD-3733-492B-86AF-57CB3032E996}" presName="sibTrans" presStyleLbl="sibTrans2D1" presStyleIdx="0" presStyleCnt="0"/>
      <dgm:spPr/>
    </dgm:pt>
    <dgm:pt modelId="{714CC0B8-0187-4A7A-9380-9E599374E272}" type="pres">
      <dgm:prSet presAssocID="{43D861B3-CA49-44DE-B1EB-D18ED7D54404}" presName="compNode" presStyleCnt="0"/>
      <dgm:spPr/>
    </dgm:pt>
    <dgm:pt modelId="{CA5160ED-544F-43D8-84AF-5F28067BDDE7}" type="pres">
      <dgm:prSet presAssocID="{43D861B3-CA49-44DE-B1EB-D18ED7D54404}" presName="childRect" presStyleLbl="bgAcc1" presStyleIdx="2" presStyleCnt="3">
        <dgm:presLayoutVars>
          <dgm:bulletEnabled val="1"/>
        </dgm:presLayoutVars>
      </dgm:prSet>
      <dgm:spPr/>
    </dgm:pt>
    <dgm:pt modelId="{8694F7B0-D168-4340-BB1A-25E07ADF2AB9}" type="pres">
      <dgm:prSet presAssocID="{43D861B3-CA49-44DE-B1EB-D18ED7D54404}" presName="parentText" presStyleLbl="node1" presStyleIdx="0" presStyleCnt="0">
        <dgm:presLayoutVars>
          <dgm:chMax val="0"/>
          <dgm:bulletEnabled val="1"/>
        </dgm:presLayoutVars>
      </dgm:prSet>
      <dgm:spPr/>
    </dgm:pt>
    <dgm:pt modelId="{5D511F50-711C-4E5A-B418-8B3C799ECBC7}" type="pres">
      <dgm:prSet presAssocID="{43D861B3-CA49-44DE-B1EB-D18ED7D54404}" presName="parentRect" presStyleLbl="alignNode1" presStyleIdx="2" presStyleCnt="3"/>
      <dgm:spPr/>
    </dgm:pt>
    <dgm:pt modelId="{B97EDAB0-8295-436B-9496-33AC4A1BD29D}" type="pres">
      <dgm:prSet presAssocID="{43D861B3-CA49-44DE-B1EB-D18ED7D54404}" presName="adorn" presStyleLbl="fgAccFollow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A70F124A-91FF-42BA-B8BC-D6131C6C61F4}" type="presOf" srcId="{E646A5E1-860F-4F61-B141-AD3F88ECF910}" destId="{805CD019-B792-43F8-8C1E-BEB4F44FEC23}" srcOrd="1" destOrd="0" presId="urn:microsoft.com/office/officeart/2005/8/layout/bList2"/>
    <dgm:cxn modelId="{F8428F90-858B-4DE5-B7F3-DD902CEC72C7}" type="presOf" srcId="{43D861B3-CA49-44DE-B1EB-D18ED7D54404}" destId="{5D511F50-711C-4E5A-B418-8B3C799ECBC7}" srcOrd="1" destOrd="0" presId="urn:microsoft.com/office/officeart/2005/8/layout/bList2"/>
    <dgm:cxn modelId="{5835BA12-8A92-4981-8449-949CA3719CE6}" type="presOf" srcId="{43D861B3-CA49-44DE-B1EB-D18ED7D54404}" destId="{8694F7B0-D168-4340-BB1A-25E07ADF2AB9}" srcOrd="0" destOrd="0" presId="urn:microsoft.com/office/officeart/2005/8/layout/bList2"/>
    <dgm:cxn modelId="{1FF9883A-03B4-44B1-B97F-36479B3D715C}" type="presOf" srcId="{1D10585C-2724-4C2B-A974-D571CB5BFB85}" destId="{CA5160ED-544F-43D8-84AF-5F28067BDDE7}" srcOrd="0" destOrd="1" presId="urn:microsoft.com/office/officeart/2005/8/layout/bList2"/>
    <dgm:cxn modelId="{040E13BE-CD72-4EA1-89A9-F5F331C38E0D}" srcId="{E646A5E1-860F-4F61-B141-AD3F88ECF910}" destId="{AE42F0F4-E0D9-4E7A-8A86-B17F72DAE4E4}" srcOrd="0" destOrd="0" parTransId="{19F716FE-4C8E-4F59-B320-203B0ED44FCF}" sibTransId="{96C2B5A3-D9E9-4891-9790-F9A7E62BB1AD}"/>
    <dgm:cxn modelId="{C6DDA054-21BA-4EBA-B83E-B5BB0677B169}" type="presOf" srcId="{91992CCE-6016-4696-8084-7CC3A4D81245}" destId="{32E24098-80E6-484D-96BD-6CE061DB422F}" srcOrd="1" destOrd="0" presId="urn:microsoft.com/office/officeart/2005/8/layout/bList2"/>
    <dgm:cxn modelId="{088D7158-4D27-46E3-8333-869CD9907ECD}" srcId="{43D861B3-CA49-44DE-B1EB-D18ED7D54404}" destId="{3F18D062-8179-4D21-B0E1-3238E47FC7EB}" srcOrd="0" destOrd="0" parTransId="{88E79C5E-35FB-4249-B357-F0DD37150846}" sibTransId="{F14A1DB7-1D37-4B46-879F-B220E4FED67D}"/>
    <dgm:cxn modelId="{2AA0DC3D-4496-4DDE-BFE1-448811DB12AF}" type="presOf" srcId="{B4C55A44-A86A-41EA-A8A6-A516567A85B0}" destId="{E9710218-F5B5-4607-B186-F970AD6A3463}" srcOrd="0" destOrd="0" presId="urn:microsoft.com/office/officeart/2005/8/layout/bList2"/>
    <dgm:cxn modelId="{F593B2E4-63B6-4E5D-86E3-0C5450CE8CE9}" type="presOf" srcId="{91992CCE-6016-4696-8084-7CC3A4D81245}" destId="{A0272B04-7781-497E-8E20-F071557A9612}" srcOrd="0" destOrd="0" presId="urn:microsoft.com/office/officeart/2005/8/layout/bList2"/>
    <dgm:cxn modelId="{35E7C92C-414E-4A4A-BB4D-99296C04D7EE}" type="presOf" srcId="{E646A5E1-860F-4F61-B141-AD3F88ECF910}" destId="{05D5F115-A90D-4FC3-9FEF-023D14097F27}" srcOrd="0" destOrd="0" presId="urn:microsoft.com/office/officeart/2005/8/layout/bList2"/>
    <dgm:cxn modelId="{9E84A8D9-7A98-4C5A-A7E5-E2DF5B5A966E}" type="presOf" srcId="{B410E779-290F-431C-BB00-22D95C2917A1}" destId="{585479E2-17BE-467E-9C4D-D7EF0C48FCEC}" srcOrd="0" destOrd="0" presId="urn:microsoft.com/office/officeart/2005/8/layout/bList2"/>
    <dgm:cxn modelId="{D37B43A4-2A19-418D-B150-F3B43A638D43}" srcId="{A509F278-F7B8-406C-A374-DD1E6C883DBC}" destId="{91992CCE-6016-4696-8084-7CC3A4D81245}" srcOrd="1" destOrd="0" parTransId="{C39E48AC-B5CE-4A45-A1BE-9143B199E915}" sibTransId="{44E6FEAD-3733-492B-86AF-57CB3032E996}"/>
    <dgm:cxn modelId="{6A503710-9BF5-43F1-A0F8-947DA622A0FE}" srcId="{43D861B3-CA49-44DE-B1EB-D18ED7D54404}" destId="{1D10585C-2724-4C2B-A974-D571CB5BFB85}" srcOrd="1" destOrd="0" parTransId="{8F419CE7-1EB5-4852-9471-E9D199F94FF2}" sibTransId="{A1017555-C893-4E64-A026-FB5B05EAF315}"/>
    <dgm:cxn modelId="{A46A778E-3E2B-434E-8C72-EBB77D3B6465}" srcId="{A509F278-F7B8-406C-A374-DD1E6C883DBC}" destId="{E646A5E1-860F-4F61-B141-AD3F88ECF910}" srcOrd="0" destOrd="0" parTransId="{266F027D-99ED-4D33-BD11-B3B7B2EA122C}" sibTransId="{B4C55A44-A86A-41EA-A8A6-A516567A85B0}"/>
    <dgm:cxn modelId="{E218F0B5-8994-4104-8AF9-77EE36C6F38B}" type="presOf" srcId="{44E6FEAD-3733-492B-86AF-57CB3032E996}" destId="{EFF8E51C-673C-47C1-96EA-BE712CED784A}" srcOrd="0" destOrd="0" presId="urn:microsoft.com/office/officeart/2005/8/layout/bList2"/>
    <dgm:cxn modelId="{132362E8-2BBE-4D95-AD7C-70B875A4F814}" srcId="{E646A5E1-860F-4F61-B141-AD3F88ECF910}" destId="{6360A39B-E259-4F57-ACDA-2673B87137AB}" srcOrd="1" destOrd="0" parTransId="{C4DB874B-138A-4238-A91C-1593220F7C59}" sibTransId="{D623D314-5B42-4744-B9C8-931CF978734E}"/>
    <dgm:cxn modelId="{442D2B0A-CBE9-4FBF-A000-1BBDD27167DB}" srcId="{91992CCE-6016-4696-8084-7CC3A4D81245}" destId="{41A9FAC6-96D5-4826-B2C9-3C3D2F32A6D7}" srcOrd="1" destOrd="0" parTransId="{C5470770-2CE3-4022-AF15-E492B678785D}" sibTransId="{8C3D72F1-3E04-4F3F-8F08-812F8C18E2C9}"/>
    <dgm:cxn modelId="{9BC27FCF-35E9-49AE-9D62-C8DAC928ECC4}" type="presOf" srcId="{AE42F0F4-E0D9-4E7A-8A86-B17F72DAE4E4}" destId="{7186A00A-5C14-4142-B03F-938BDBAE6DAA}" srcOrd="0" destOrd="0" presId="urn:microsoft.com/office/officeart/2005/8/layout/bList2"/>
    <dgm:cxn modelId="{8ABBA483-84F9-49A0-A042-77AB17F8E26C}" type="presOf" srcId="{6360A39B-E259-4F57-ACDA-2673B87137AB}" destId="{7186A00A-5C14-4142-B03F-938BDBAE6DAA}" srcOrd="0" destOrd="1" presId="urn:microsoft.com/office/officeart/2005/8/layout/bList2"/>
    <dgm:cxn modelId="{04889760-BB3F-46A0-BF01-52583FAF41F7}" type="presOf" srcId="{41A9FAC6-96D5-4826-B2C9-3C3D2F32A6D7}" destId="{585479E2-17BE-467E-9C4D-D7EF0C48FCEC}" srcOrd="0" destOrd="1" presId="urn:microsoft.com/office/officeart/2005/8/layout/bList2"/>
    <dgm:cxn modelId="{CDDBA5E5-94DD-4104-A402-9E56C5CB230C}" srcId="{A509F278-F7B8-406C-A374-DD1E6C883DBC}" destId="{43D861B3-CA49-44DE-B1EB-D18ED7D54404}" srcOrd="2" destOrd="0" parTransId="{1EBF0C27-1A89-42AA-B83E-086C65D465F0}" sibTransId="{557B28B2-231F-453E-B28D-AA126E5257E7}"/>
    <dgm:cxn modelId="{E2E04E70-F824-4886-B7CA-6B5F419D1AC1}" type="presOf" srcId="{3F18D062-8179-4D21-B0E1-3238E47FC7EB}" destId="{CA5160ED-544F-43D8-84AF-5F28067BDDE7}" srcOrd="0" destOrd="0" presId="urn:microsoft.com/office/officeart/2005/8/layout/bList2"/>
    <dgm:cxn modelId="{3568494A-3D75-4CEA-A6BC-BB0F797EF997}" srcId="{91992CCE-6016-4696-8084-7CC3A4D81245}" destId="{B410E779-290F-431C-BB00-22D95C2917A1}" srcOrd="0" destOrd="0" parTransId="{6FEA01A7-246B-4819-9BA4-0CE9D0B8510E}" sibTransId="{49277091-AA85-4B35-8691-9D509A981582}"/>
    <dgm:cxn modelId="{99AD83A6-5B40-428D-A46B-2EC5AEEF8F82}" type="presOf" srcId="{A509F278-F7B8-406C-A374-DD1E6C883DBC}" destId="{6E07102F-C27F-466E-AAE9-AA289E7D41A2}" srcOrd="0" destOrd="0" presId="urn:microsoft.com/office/officeart/2005/8/layout/bList2"/>
    <dgm:cxn modelId="{488E9CE5-3A56-4198-B4D5-057E6E555012}" type="presParOf" srcId="{6E07102F-C27F-466E-AAE9-AA289E7D41A2}" destId="{F104997C-825B-4F97-8CA1-9EE46C7D97A9}" srcOrd="0" destOrd="0" presId="urn:microsoft.com/office/officeart/2005/8/layout/bList2"/>
    <dgm:cxn modelId="{7C860727-1128-4325-A29B-6314A020F87F}" type="presParOf" srcId="{F104997C-825B-4F97-8CA1-9EE46C7D97A9}" destId="{7186A00A-5C14-4142-B03F-938BDBAE6DAA}" srcOrd="0" destOrd="0" presId="urn:microsoft.com/office/officeart/2005/8/layout/bList2"/>
    <dgm:cxn modelId="{B795FCEA-CA78-4949-A54F-FB0BC5107136}" type="presParOf" srcId="{F104997C-825B-4F97-8CA1-9EE46C7D97A9}" destId="{05D5F115-A90D-4FC3-9FEF-023D14097F27}" srcOrd="1" destOrd="0" presId="urn:microsoft.com/office/officeart/2005/8/layout/bList2"/>
    <dgm:cxn modelId="{1CC8C5DE-E2E3-4649-B387-9D322B2DC038}" type="presParOf" srcId="{F104997C-825B-4F97-8CA1-9EE46C7D97A9}" destId="{805CD019-B792-43F8-8C1E-BEB4F44FEC23}" srcOrd="2" destOrd="0" presId="urn:microsoft.com/office/officeart/2005/8/layout/bList2"/>
    <dgm:cxn modelId="{BCE02B10-038C-45B6-AC8B-2EF7B6B1015C}" type="presParOf" srcId="{F104997C-825B-4F97-8CA1-9EE46C7D97A9}" destId="{68D4F8EC-3AAE-43EE-82F6-876D30D1FA02}" srcOrd="3" destOrd="0" presId="urn:microsoft.com/office/officeart/2005/8/layout/bList2"/>
    <dgm:cxn modelId="{0AEE0BE4-4D5F-42DF-8BC3-7EFF4B3D5DD5}" type="presParOf" srcId="{6E07102F-C27F-466E-AAE9-AA289E7D41A2}" destId="{E9710218-F5B5-4607-B186-F970AD6A3463}" srcOrd="1" destOrd="0" presId="urn:microsoft.com/office/officeart/2005/8/layout/bList2"/>
    <dgm:cxn modelId="{F074FA42-002F-4AFC-8749-1E5A25E88262}" type="presParOf" srcId="{6E07102F-C27F-466E-AAE9-AA289E7D41A2}" destId="{DC4E96AD-B350-48FB-8286-5C4D8F758C67}" srcOrd="2" destOrd="0" presId="urn:microsoft.com/office/officeart/2005/8/layout/bList2"/>
    <dgm:cxn modelId="{A2954B45-AE1F-455E-8E18-0AD6A3DAABA5}" type="presParOf" srcId="{DC4E96AD-B350-48FB-8286-5C4D8F758C67}" destId="{585479E2-17BE-467E-9C4D-D7EF0C48FCEC}" srcOrd="0" destOrd="0" presId="urn:microsoft.com/office/officeart/2005/8/layout/bList2"/>
    <dgm:cxn modelId="{BB5B85EB-BB17-43F9-8429-6C0A20B9BFDF}" type="presParOf" srcId="{DC4E96AD-B350-48FB-8286-5C4D8F758C67}" destId="{A0272B04-7781-497E-8E20-F071557A9612}" srcOrd="1" destOrd="0" presId="urn:microsoft.com/office/officeart/2005/8/layout/bList2"/>
    <dgm:cxn modelId="{6240C98B-9777-4E4F-923A-22E120D3BEF5}" type="presParOf" srcId="{DC4E96AD-B350-48FB-8286-5C4D8F758C67}" destId="{32E24098-80E6-484D-96BD-6CE061DB422F}" srcOrd="2" destOrd="0" presId="urn:microsoft.com/office/officeart/2005/8/layout/bList2"/>
    <dgm:cxn modelId="{FE916B03-B153-4F38-B831-D8DF8C5984B9}" type="presParOf" srcId="{DC4E96AD-B350-48FB-8286-5C4D8F758C67}" destId="{B6BF2509-F911-4DFB-B8B2-5C99AF5A1893}" srcOrd="3" destOrd="0" presId="urn:microsoft.com/office/officeart/2005/8/layout/bList2"/>
    <dgm:cxn modelId="{D907B8A9-6B9C-4ABB-9411-64DA4A5E2E50}" type="presParOf" srcId="{6E07102F-C27F-466E-AAE9-AA289E7D41A2}" destId="{EFF8E51C-673C-47C1-96EA-BE712CED784A}" srcOrd="3" destOrd="0" presId="urn:microsoft.com/office/officeart/2005/8/layout/bList2"/>
    <dgm:cxn modelId="{C7A25E44-747C-4375-A848-24E8FB806104}" type="presParOf" srcId="{6E07102F-C27F-466E-AAE9-AA289E7D41A2}" destId="{714CC0B8-0187-4A7A-9380-9E599374E272}" srcOrd="4" destOrd="0" presId="urn:microsoft.com/office/officeart/2005/8/layout/bList2"/>
    <dgm:cxn modelId="{AFF276D2-4E9E-42E2-A434-01A0EBD71264}" type="presParOf" srcId="{714CC0B8-0187-4A7A-9380-9E599374E272}" destId="{CA5160ED-544F-43D8-84AF-5F28067BDDE7}" srcOrd="0" destOrd="0" presId="urn:microsoft.com/office/officeart/2005/8/layout/bList2"/>
    <dgm:cxn modelId="{048D145D-0918-4299-803D-A233658CC704}" type="presParOf" srcId="{714CC0B8-0187-4A7A-9380-9E599374E272}" destId="{8694F7B0-D168-4340-BB1A-25E07ADF2AB9}" srcOrd="1" destOrd="0" presId="urn:microsoft.com/office/officeart/2005/8/layout/bList2"/>
    <dgm:cxn modelId="{8F89FCD6-FF38-4CF0-9A1D-803D85F6582B}" type="presParOf" srcId="{714CC0B8-0187-4A7A-9380-9E599374E272}" destId="{5D511F50-711C-4E5A-B418-8B3C799ECBC7}" srcOrd="2" destOrd="0" presId="urn:microsoft.com/office/officeart/2005/8/layout/bList2"/>
    <dgm:cxn modelId="{D75B3D4F-5AE6-4A0A-9CB8-683EA065FC91}" type="presParOf" srcId="{714CC0B8-0187-4A7A-9380-9E599374E272}" destId="{B97EDAB0-8295-436B-9496-33AC4A1BD29D}"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2892A-3F3B-48DD-853C-8A254B1CD8BE}">
      <dsp:nvSpPr>
        <dsp:cNvPr id="0" name=""/>
        <dsp:cNvSpPr/>
      </dsp:nvSpPr>
      <dsp:spPr>
        <a:xfrm>
          <a:off x="0" y="0"/>
          <a:ext cx="8596312" cy="116443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Integrating ROMA Next Gen: Strategies That Will Work </a:t>
          </a:r>
        </a:p>
      </dsp:txBody>
      <dsp:txXfrm>
        <a:off x="0" y="0"/>
        <a:ext cx="8596312" cy="1164431"/>
      </dsp:txXfrm>
    </dsp:sp>
    <dsp:sp modelId="{FC020327-2FD8-4855-AD46-D0A15F29C0A5}">
      <dsp:nvSpPr>
        <dsp:cNvPr id="0" name=""/>
        <dsp:cNvSpPr/>
      </dsp:nvSpPr>
      <dsp:spPr>
        <a:xfrm>
          <a:off x="0" y="1164431"/>
          <a:ext cx="4298155" cy="244530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600" kern="1200" dirty="0"/>
            <a:t>10:45 a.m. – 12:00 p.m.</a:t>
          </a:r>
          <a:r>
            <a:rPr lang="en-US" sz="3600" kern="1200" dirty="0"/>
            <a:t> Belle Starr Room</a:t>
          </a:r>
        </a:p>
        <a:p>
          <a:pPr marL="0" lvl="0" algn="ctr" defTabSz="2889250">
            <a:lnSpc>
              <a:spcPct val="90000"/>
            </a:lnSpc>
            <a:spcBef>
              <a:spcPct val="0"/>
            </a:spcBef>
            <a:spcAft>
              <a:spcPct val="35000"/>
            </a:spcAft>
            <a:buNone/>
          </a:pPr>
          <a:r>
            <a:rPr lang="en-US" sz="3600" kern="1200" dirty="0"/>
            <a:t> </a:t>
          </a:r>
        </a:p>
      </dsp:txBody>
      <dsp:txXfrm>
        <a:off x="0" y="1164431"/>
        <a:ext cx="4298155" cy="2445305"/>
      </dsp:txXfrm>
    </dsp:sp>
    <dsp:sp modelId="{3E913B75-9601-49A9-B2B4-2BE31555EE96}">
      <dsp:nvSpPr>
        <dsp:cNvPr id="0" name=""/>
        <dsp:cNvSpPr/>
      </dsp:nvSpPr>
      <dsp:spPr>
        <a:xfrm>
          <a:off x="4298156" y="1164431"/>
          <a:ext cx="4298155" cy="244530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Focus: Community Action Plan</a:t>
          </a:r>
        </a:p>
      </dsp:txBody>
      <dsp:txXfrm>
        <a:off x="4298156" y="1164431"/>
        <a:ext cx="4298155" cy="2445305"/>
      </dsp:txXfrm>
    </dsp:sp>
    <dsp:sp modelId="{18E84507-EA33-4138-A541-1E59E05FA795}">
      <dsp:nvSpPr>
        <dsp:cNvPr id="0" name=""/>
        <dsp:cNvSpPr/>
      </dsp:nvSpPr>
      <dsp:spPr>
        <a:xfrm>
          <a:off x="0" y="3609736"/>
          <a:ext cx="8596312" cy="2717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2892A-3F3B-48DD-853C-8A254B1CD8BE}">
      <dsp:nvSpPr>
        <dsp:cNvPr id="0" name=""/>
        <dsp:cNvSpPr/>
      </dsp:nvSpPr>
      <dsp:spPr>
        <a:xfrm>
          <a:off x="0" y="0"/>
          <a:ext cx="8596312" cy="116443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Strategic Planning: A Focus on the ROMA Cycle</a:t>
          </a:r>
        </a:p>
      </dsp:txBody>
      <dsp:txXfrm>
        <a:off x="0" y="0"/>
        <a:ext cx="8596312" cy="1164431"/>
      </dsp:txXfrm>
    </dsp:sp>
    <dsp:sp modelId="{FC020327-2FD8-4855-AD46-D0A15F29C0A5}">
      <dsp:nvSpPr>
        <dsp:cNvPr id="0" name=""/>
        <dsp:cNvSpPr/>
      </dsp:nvSpPr>
      <dsp:spPr>
        <a:xfrm>
          <a:off x="0" y="1164431"/>
          <a:ext cx="4298155" cy="244530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600" kern="1200" dirty="0"/>
            <a:t>2:00 p.m. – 3:15p.m.</a:t>
          </a:r>
          <a:r>
            <a:rPr lang="en-US" sz="3600" kern="1200" dirty="0"/>
            <a:t> Belle Starr Room</a:t>
          </a:r>
        </a:p>
        <a:p>
          <a:pPr marL="0" lvl="0" algn="ctr" defTabSz="2889250">
            <a:lnSpc>
              <a:spcPct val="90000"/>
            </a:lnSpc>
            <a:spcBef>
              <a:spcPct val="0"/>
            </a:spcBef>
            <a:spcAft>
              <a:spcPct val="35000"/>
            </a:spcAft>
            <a:buNone/>
          </a:pPr>
          <a:r>
            <a:rPr lang="en-US" sz="3600" kern="1200" dirty="0"/>
            <a:t> </a:t>
          </a:r>
        </a:p>
      </dsp:txBody>
      <dsp:txXfrm>
        <a:off x="0" y="1164431"/>
        <a:ext cx="4298155" cy="2445305"/>
      </dsp:txXfrm>
    </dsp:sp>
    <dsp:sp modelId="{3E913B75-9601-49A9-B2B4-2BE31555EE96}">
      <dsp:nvSpPr>
        <dsp:cNvPr id="0" name=""/>
        <dsp:cNvSpPr/>
      </dsp:nvSpPr>
      <dsp:spPr>
        <a:xfrm>
          <a:off x="4298156" y="1164431"/>
          <a:ext cx="4298155" cy="244530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Focus: Strategic Planning</a:t>
          </a:r>
        </a:p>
      </dsp:txBody>
      <dsp:txXfrm>
        <a:off x="4298156" y="1164431"/>
        <a:ext cx="4298155" cy="2445305"/>
      </dsp:txXfrm>
    </dsp:sp>
    <dsp:sp modelId="{18E84507-EA33-4138-A541-1E59E05FA795}">
      <dsp:nvSpPr>
        <dsp:cNvPr id="0" name=""/>
        <dsp:cNvSpPr/>
      </dsp:nvSpPr>
      <dsp:spPr>
        <a:xfrm>
          <a:off x="0" y="3609736"/>
          <a:ext cx="8596312" cy="2717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2892A-3F3B-48DD-853C-8A254B1CD8BE}">
      <dsp:nvSpPr>
        <dsp:cNvPr id="0" name=""/>
        <dsp:cNvSpPr/>
      </dsp:nvSpPr>
      <dsp:spPr>
        <a:xfrm>
          <a:off x="0" y="0"/>
          <a:ext cx="8596312" cy="116443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Conducting Community Assessments and Using the Results for Planning</a:t>
          </a:r>
        </a:p>
      </dsp:txBody>
      <dsp:txXfrm>
        <a:off x="0" y="0"/>
        <a:ext cx="8596312" cy="1164431"/>
      </dsp:txXfrm>
    </dsp:sp>
    <dsp:sp modelId="{FC020327-2FD8-4855-AD46-D0A15F29C0A5}">
      <dsp:nvSpPr>
        <dsp:cNvPr id="0" name=""/>
        <dsp:cNvSpPr/>
      </dsp:nvSpPr>
      <dsp:spPr>
        <a:xfrm>
          <a:off x="0" y="1164431"/>
          <a:ext cx="4298155" cy="244530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600" kern="1200" dirty="0"/>
            <a:t>3:45 p.m. – 5:00 p.m.</a:t>
          </a:r>
          <a:r>
            <a:rPr lang="en-US" sz="3600" kern="1200" dirty="0"/>
            <a:t> Belle Starr Room</a:t>
          </a:r>
        </a:p>
        <a:p>
          <a:pPr marL="0" lvl="0" algn="ctr" defTabSz="2889250">
            <a:lnSpc>
              <a:spcPct val="90000"/>
            </a:lnSpc>
            <a:spcBef>
              <a:spcPct val="0"/>
            </a:spcBef>
            <a:spcAft>
              <a:spcPct val="35000"/>
            </a:spcAft>
            <a:buNone/>
          </a:pPr>
          <a:r>
            <a:rPr lang="en-US" sz="3600" kern="1200" dirty="0"/>
            <a:t> </a:t>
          </a:r>
        </a:p>
      </dsp:txBody>
      <dsp:txXfrm>
        <a:off x="0" y="1164431"/>
        <a:ext cx="4298155" cy="2445305"/>
      </dsp:txXfrm>
    </dsp:sp>
    <dsp:sp modelId="{3E913B75-9601-49A9-B2B4-2BE31555EE96}">
      <dsp:nvSpPr>
        <dsp:cNvPr id="0" name=""/>
        <dsp:cNvSpPr/>
      </dsp:nvSpPr>
      <dsp:spPr>
        <a:xfrm>
          <a:off x="4298156" y="1164431"/>
          <a:ext cx="4298155" cy="244530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Focus: Community Assessment</a:t>
          </a:r>
        </a:p>
      </dsp:txBody>
      <dsp:txXfrm>
        <a:off x="4298156" y="1164431"/>
        <a:ext cx="4298155" cy="2445305"/>
      </dsp:txXfrm>
    </dsp:sp>
    <dsp:sp modelId="{18E84507-EA33-4138-A541-1E59E05FA795}">
      <dsp:nvSpPr>
        <dsp:cNvPr id="0" name=""/>
        <dsp:cNvSpPr/>
      </dsp:nvSpPr>
      <dsp:spPr>
        <a:xfrm>
          <a:off x="0" y="3609736"/>
          <a:ext cx="8596312" cy="2717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2892A-3F3B-48DD-853C-8A254B1CD8BE}">
      <dsp:nvSpPr>
        <dsp:cNvPr id="0" name=""/>
        <dsp:cNvSpPr/>
      </dsp:nvSpPr>
      <dsp:spPr>
        <a:xfrm>
          <a:off x="0" y="0"/>
          <a:ext cx="8596312" cy="116443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Ensuring Financial Accountability and Compliance</a:t>
          </a:r>
        </a:p>
      </dsp:txBody>
      <dsp:txXfrm>
        <a:off x="0" y="0"/>
        <a:ext cx="8596312" cy="1164431"/>
      </dsp:txXfrm>
    </dsp:sp>
    <dsp:sp modelId="{FC020327-2FD8-4855-AD46-D0A15F29C0A5}">
      <dsp:nvSpPr>
        <dsp:cNvPr id="0" name=""/>
        <dsp:cNvSpPr/>
      </dsp:nvSpPr>
      <dsp:spPr>
        <a:xfrm>
          <a:off x="0" y="1164431"/>
          <a:ext cx="4298155" cy="244530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600" kern="1200" dirty="0"/>
            <a:t>3:45 p.m. – 5:00 p.m.</a:t>
          </a:r>
          <a:r>
            <a:rPr lang="en-US" sz="3600" kern="1200" dirty="0"/>
            <a:t> Memphis</a:t>
          </a:r>
        </a:p>
        <a:p>
          <a:pPr marL="0" lvl="0" algn="ctr" defTabSz="2889250">
            <a:lnSpc>
              <a:spcPct val="90000"/>
            </a:lnSpc>
            <a:spcBef>
              <a:spcPct val="0"/>
            </a:spcBef>
            <a:spcAft>
              <a:spcPct val="35000"/>
            </a:spcAft>
            <a:buNone/>
          </a:pPr>
          <a:r>
            <a:rPr lang="en-US" sz="3600" kern="1200" dirty="0"/>
            <a:t> </a:t>
          </a:r>
        </a:p>
      </dsp:txBody>
      <dsp:txXfrm>
        <a:off x="0" y="1164431"/>
        <a:ext cx="4298155" cy="2445305"/>
      </dsp:txXfrm>
    </dsp:sp>
    <dsp:sp modelId="{3E913B75-9601-49A9-B2B4-2BE31555EE96}">
      <dsp:nvSpPr>
        <dsp:cNvPr id="0" name=""/>
        <dsp:cNvSpPr/>
      </dsp:nvSpPr>
      <dsp:spPr>
        <a:xfrm>
          <a:off x="4298156" y="1164431"/>
          <a:ext cx="4298155" cy="244530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Focus: CSBG Annual Report</a:t>
          </a:r>
        </a:p>
      </dsp:txBody>
      <dsp:txXfrm>
        <a:off x="4298156" y="1164431"/>
        <a:ext cx="4298155" cy="2445305"/>
      </dsp:txXfrm>
    </dsp:sp>
    <dsp:sp modelId="{18E84507-EA33-4138-A541-1E59E05FA795}">
      <dsp:nvSpPr>
        <dsp:cNvPr id="0" name=""/>
        <dsp:cNvSpPr/>
      </dsp:nvSpPr>
      <dsp:spPr>
        <a:xfrm>
          <a:off x="0" y="3609736"/>
          <a:ext cx="8596312" cy="2717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5E788-C0CC-40C1-8DF6-05CB1291E257}">
      <dsp:nvSpPr>
        <dsp:cNvPr id="0" name=""/>
        <dsp:cNvSpPr/>
      </dsp:nvSpPr>
      <dsp:spPr>
        <a:xfrm>
          <a:off x="1896940" y="-29880"/>
          <a:ext cx="4741790" cy="4741790"/>
        </a:xfrm>
        <a:prstGeom prst="circularArrow">
          <a:avLst>
            <a:gd name="adj1" fmla="val 5544"/>
            <a:gd name="adj2" fmla="val 330680"/>
            <a:gd name="adj3" fmla="val 13761773"/>
            <a:gd name="adj4" fmla="val 17394583"/>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4864AA-B564-4B89-B999-6234BA8EE36E}">
      <dsp:nvSpPr>
        <dsp:cNvPr id="0" name=""/>
        <dsp:cNvSpPr/>
      </dsp:nvSpPr>
      <dsp:spPr>
        <a:xfrm>
          <a:off x="3150863" y="717"/>
          <a:ext cx="2233945" cy="1116972"/>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Assessment</a:t>
          </a:r>
        </a:p>
      </dsp:txBody>
      <dsp:txXfrm>
        <a:off x="3205389" y="55243"/>
        <a:ext cx="2124893" cy="1007920"/>
      </dsp:txXfrm>
    </dsp:sp>
    <dsp:sp modelId="{926FD6DB-3F0C-485F-8B68-B808ED631352}">
      <dsp:nvSpPr>
        <dsp:cNvPr id="0" name=""/>
        <dsp:cNvSpPr/>
      </dsp:nvSpPr>
      <dsp:spPr>
        <a:xfrm>
          <a:off x="5073980" y="1397944"/>
          <a:ext cx="2233945" cy="1116972"/>
        </a:xfrm>
        <a:prstGeom prst="roundRect">
          <a:avLst/>
        </a:prstGeom>
        <a:solidFill>
          <a:schemeClr val="accent2">
            <a:hueOff val="-678113"/>
            <a:satOff val="-414"/>
            <a:lumOff val="161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Planning</a:t>
          </a:r>
        </a:p>
      </dsp:txBody>
      <dsp:txXfrm>
        <a:off x="5128506" y="1452470"/>
        <a:ext cx="2124893" cy="1007920"/>
      </dsp:txXfrm>
    </dsp:sp>
    <dsp:sp modelId="{7AB0A985-27CF-49D4-8C1F-AECE56AEDEA7}">
      <dsp:nvSpPr>
        <dsp:cNvPr id="0" name=""/>
        <dsp:cNvSpPr/>
      </dsp:nvSpPr>
      <dsp:spPr>
        <a:xfrm>
          <a:off x="4339415" y="3658704"/>
          <a:ext cx="2233945" cy="1116972"/>
        </a:xfrm>
        <a:prstGeom prst="roundRect">
          <a:avLst/>
        </a:prstGeom>
        <a:solidFill>
          <a:schemeClr val="accent2">
            <a:hueOff val="-1356225"/>
            <a:satOff val="-828"/>
            <a:lumOff val="323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Implementation</a:t>
          </a:r>
        </a:p>
      </dsp:txBody>
      <dsp:txXfrm>
        <a:off x="4393941" y="3713230"/>
        <a:ext cx="2124893" cy="1007920"/>
      </dsp:txXfrm>
    </dsp:sp>
    <dsp:sp modelId="{195CB330-1ECE-4685-BB66-0EF1E3908E8D}">
      <dsp:nvSpPr>
        <dsp:cNvPr id="0" name=""/>
        <dsp:cNvSpPr/>
      </dsp:nvSpPr>
      <dsp:spPr>
        <a:xfrm>
          <a:off x="1962311" y="3658704"/>
          <a:ext cx="2233945" cy="1116972"/>
        </a:xfrm>
        <a:prstGeom prst="roundRect">
          <a:avLst/>
        </a:prstGeom>
        <a:solidFill>
          <a:schemeClr val="accent2">
            <a:hueOff val="-2034338"/>
            <a:satOff val="-1242"/>
            <a:lumOff val="485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Achievement of Results</a:t>
          </a:r>
        </a:p>
      </dsp:txBody>
      <dsp:txXfrm>
        <a:off x="2016837" y="3713230"/>
        <a:ext cx="2124893" cy="1007920"/>
      </dsp:txXfrm>
    </dsp:sp>
    <dsp:sp modelId="{B02C2039-E6BE-4542-A48C-84CCD3D9BD86}">
      <dsp:nvSpPr>
        <dsp:cNvPr id="0" name=""/>
        <dsp:cNvSpPr/>
      </dsp:nvSpPr>
      <dsp:spPr>
        <a:xfrm>
          <a:off x="1227745" y="1397944"/>
          <a:ext cx="2233945" cy="1116972"/>
        </a:xfrm>
        <a:prstGeom prst="roundRect">
          <a:avLst/>
        </a:prstGeom>
        <a:solidFill>
          <a:srgbClr val="FF000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Evaluation</a:t>
          </a:r>
        </a:p>
      </dsp:txBody>
      <dsp:txXfrm>
        <a:off x="1282271" y="1452470"/>
        <a:ext cx="2124893" cy="10079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6A00A-5C14-4142-B03F-938BDBAE6DAA}">
      <dsp:nvSpPr>
        <dsp:cNvPr id="0" name=""/>
        <dsp:cNvSpPr/>
      </dsp:nvSpPr>
      <dsp:spPr>
        <a:xfrm>
          <a:off x="5810" y="500972"/>
          <a:ext cx="2509438" cy="1873242"/>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National Theory of Change</a:t>
          </a:r>
        </a:p>
        <a:p>
          <a:pPr marL="228600" lvl="1" indent="-228600" algn="l" defTabSz="1066800">
            <a:lnSpc>
              <a:spcPct val="90000"/>
            </a:lnSpc>
            <a:spcBef>
              <a:spcPct val="0"/>
            </a:spcBef>
            <a:spcAft>
              <a:spcPct val="15000"/>
            </a:spcAft>
            <a:buChar char="•"/>
          </a:pPr>
          <a:r>
            <a:rPr lang="en-US" sz="2400" kern="1200" dirty="0"/>
            <a:t>Local Theory of Change</a:t>
          </a:r>
        </a:p>
      </dsp:txBody>
      <dsp:txXfrm>
        <a:off x="49702" y="544864"/>
        <a:ext cx="2421654" cy="1829350"/>
      </dsp:txXfrm>
    </dsp:sp>
    <dsp:sp modelId="{805CD019-B792-43F8-8C1E-BEB4F44FEC23}">
      <dsp:nvSpPr>
        <dsp:cNvPr id="0" name=""/>
        <dsp:cNvSpPr/>
      </dsp:nvSpPr>
      <dsp:spPr>
        <a:xfrm>
          <a:off x="5810" y="2374215"/>
          <a:ext cx="2509438" cy="80549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0" rIns="49530" bIns="0" numCol="1" spcCol="1270" anchor="ctr" anchorCtr="0">
          <a:noAutofit/>
        </a:bodyPr>
        <a:lstStyle/>
        <a:p>
          <a:pPr marL="0" lvl="0" indent="0" algn="l" defTabSz="1733550">
            <a:lnSpc>
              <a:spcPct val="90000"/>
            </a:lnSpc>
            <a:spcBef>
              <a:spcPct val="0"/>
            </a:spcBef>
            <a:spcAft>
              <a:spcPct val="35000"/>
            </a:spcAft>
            <a:buNone/>
          </a:pPr>
          <a:r>
            <a:rPr lang="en-US" sz="3900" kern="1200" dirty="0"/>
            <a:t>TOC</a:t>
          </a:r>
        </a:p>
      </dsp:txBody>
      <dsp:txXfrm>
        <a:off x="5810" y="2374215"/>
        <a:ext cx="1767209" cy="805494"/>
      </dsp:txXfrm>
    </dsp:sp>
    <dsp:sp modelId="{68D4F8EC-3AAE-43EE-82F6-876D30D1FA02}">
      <dsp:nvSpPr>
        <dsp:cNvPr id="0" name=""/>
        <dsp:cNvSpPr/>
      </dsp:nvSpPr>
      <dsp:spPr>
        <a:xfrm>
          <a:off x="1844007" y="2502160"/>
          <a:ext cx="878303" cy="87830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5479E2-17BE-467E-9C4D-D7EF0C48FCEC}">
      <dsp:nvSpPr>
        <dsp:cNvPr id="0" name=""/>
        <dsp:cNvSpPr/>
      </dsp:nvSpPr>
      <dsp:spPr>
        <a:xfrm>
          <a:off x="2939905" y="500972"/>
          <a:ext cx="2509438" cy="1873242"/>
        </a:xfrm>
        <a:prstGeom prst="round2SameRect">
          <a:avLst>
            <a:gd name="adj1" fmla="val 8000"/>
            <a:gd name="adj2" fmla="val 0"/>
          </a:avLst>
        </a:prstGeom>
        <a:solidFill>
          <a:schemeClr val="accent2">
            <a:lumMod val="5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bg1"/>
              </a:solidFill>
            </a:rPr>
            <a:t>Analysis </a:t>
          </a:r>
        </a:p>
        <a:p>
          <a:pPr marL="228600" lvl="1" indent="-228600" algn="l" defTabSz="1066800">
            <a:lnSpc>
              <a:spcPct val="90000"/>
            </a:lnSpc>
            <a:spcBef>
              <a:spcPct val="0"/>
            </a:spcBef>
            <a:spcAft>
              <a:spcPct val="15000"/>
            </a:spcAft>
            <a:buChar char="•"/>
          </a:pPr>
          <a:r>
            <a:rPr lang="en-US" sz="2400" kern="1200" dirty="0">
              <a:solidFill>
                <a:schemeClr val="bg1"/>
              </a:solidFill>
            </a:rPr>
            <a:t>Use of Data</a:t>
          </a:r>
        </a:p>
      </dsp:txBody>
      <dsp:txXfrm>
        <a:off x="2983797" y="544864"/>
        <a:ext cx="2421654" cy="1829350"/>
      </dsp:txXfrm>
    </dsp:sp>
    <dsp:sp modelId="{32E24098-80E6-484D-96BD-6CE061DB422F}">
      <dsp:nvSpPr>
        <dsp:cNvPr id="0" name=""/>
        <dsp:cNvSpPr/>
      </dsp:nvSpPr>
      <dsp:spPr>
        <a:xfrm>
          <a:off x="2939905" y="2374215"/>
          <a:ext cx="2509438" cy="805494"/>
        </a:xfrm>
        <a:prstGeom prst="rect">
          <a:avLst/>
        </a:prstGeom>
        <a:solidFill>
          <a:schemeClr val="accent2">
            <a:lumMod val="5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0" rIns="49530" bIns="0" numCol="1" spcCol="1270" anchor="ctr" anchorCtr="0">
          <a:noAutofit/>
        </a:bodyPr>
        <a:lstStyle/>
        <a:p>
          <a:pPr marL="0" lvl="0" indent="0" algn="l" defTabSz="1733550">
            <a:lnSpc>
              <a:spcPct val="90000"/>
            </a:lnSpc>
            <a:spcBef>
              <a:spcPct val="0"/>
            </a:spcBef>
            <a:spcAft>
              <a:spcPct val="35000"/>
            </a:spcAft>
            <a:buNone/>
          </a:pPr>
          <a:r>
            <a:rPr lang="en-US" sz="3900" kern="1200" dirty="0"/>
            <a:t>Data</a:t>
          </a:r>
        </a:p>
      </dsp:txBody>
      <dsp:txXfrm>
        <a:off x="2939905" y="2374215"/>
        <a:ext cx="1767209" cy="805494"/>
      </dsp:txXfrm>
    </dsp:sp>
    <dsp:sp modelId="{B6BF2509-F911-4DFB-B8B2-5C99AF5A1893}">
      <dsp:nvSpPr>
        <dsp:cNvPr id="0" name=""/>
        <dsp:cNvSpPr/>
      </dsp:nvSpPr>
      <dsp:spPr>
        <a:xfrm>
          <a:off x="4778103" y="2502160"/>
          <a:ext cx="878303" cy="87830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5160ED-544F-43D8-84AF-5F28067BDDE7}">
      <dsp:nvSpPr>
        <dsp:cNvPr id="0" name=""/>
        <dsp:cNvSpPr/>
      </dsp:nvSpPr>
      <dsp:spPr>
        <a:xfrm>
          <a:off x="5874000" y="500972"/>
          <a:ext cx="2509438" cy="1873242"/>
        </a:xfrm>
        <a:prstGeom prst="round2SameRect">
          <a:avLst>
            <a:gd name="adj1" fmla="val 8000"/>
            <a:gd name="adj2" fmla="val 0"/>
          </a:avLst>
        </a:prstGeom>
        <a:solidFill>
          <a:schemeClr val="accent2">
            <a:lumMod val="5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bg1"/>
              </a:solidFill>
            </a:rPr>
            <a:t>Individual / Family</a:t>
          </a:r>
        </a:p>
        <a:p>
          <a:pPr marL="228600" lvl="1" indent="-228600" algn="l" defTabSz="1066800">
            <a:lnSpc>
              <a:spcPct val="90000"/>
            </a:lnSpc>
            <a:spcBef>
              <a:spcPct val="0"/>
            </a:spcBef>
            <a:spcAft>
              <a:spcPct val="15000"/>
            </a:spcAft>
            <a:buChar char="•"/>
          </a:pPr>
          <a:r>
            <a:rPr lang="en-US" sz="2400" kern="1200" dirty="0">
              <a:solidFill>
                <a:schemeClr val="bg1"/>
              </a:solidFill>
            </a:rPr>
            <a:t>Community Level Results</a:t>
          </a:r>
        </a:p>
      </dsp:txBody>
      <dsp:txXfrm>
        <a:off x="5917892" y="544864"/>
        <a:ext cx="2421654" cy="1829350"/>
      </dsp:txXfrm>
    </dsp:sp>
    <dsp:sp modelId="{5D511F50-711C-4E5A-B418-8B3C799ECBC7}">
      <dsp:nvSpPr>
        <dsp:cNvPr id="0" name=""/>
        <dsp:cNvSpPr/>
      </dsp:nvSpPr>
      <dsp:spPr>
        <a:xfrm>
          <a:off x="5874000" y="2374215"/>
          <a:ext cx="2509438" cy="805494"/>
        </a:xfrm>
        <a:prstGeom prst="rect">
          <a:avLst/>
        </a:prstGeom>
        <a:solidFill>
          <a:schemeClr val="accent2">
            <a:lumMod val="5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0" rIns="49530" bIns="0" numCol="1" spcCol="1270" anchor="ctr" anchorCtr="0">
          <a:noAutofit/>
        </a:bodyPr>
        <a:lstStyle/>
        <a:p>
          <a:pPr marL="0" lvl="0" indent="0" algn="l" defTabSz="1733550">
            <a:lnSpc>
              <a:spcPct val="90000"/>
            </a:lnSpc>
            <a:spcBef>
              <a:spcPct val="0"/>
            </a:spcBef>
            <a:spcAft>
              <a:spcPct val="35000"/>
            </a:spcAft>
            <a:buNone/>
          </a:pPr>
          <a:r>
            <a:rPr lang="en-US" sz="3900" kern="1200" dirty="0"/>
            <a:t>Results</a:t>
          </a:r>
        </a:p>
      </dsp:txBody>
      <dsp:txXfrm>
        <a:off x="5874000" y="2374215"/>
        <a:ext cx="1767209" cy="805494"/>
      </dsp:txXfrm>
    </dsp:sp>
    <dsp:sp modelId="{B97EDAB0-8295-436B-9496-33AC4A1BD29D}">
      <dsp:nvSpPr>
        <dsp:cNvPr id="0" name=""/>
        <dsp:cNvSpPr/>
      </dsp:nvSpPr>
      <dsp:spPr>
        <a:xfrm>
          <a:off x="7712198" y="2502160"/>
          <a:ext cx="878303" cy="87830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6A00A-5C14-4142-B03F-938BDBAE6DAA}">
      <dsp:nvSpPr>
        <dsp:cNvPr id="0" name=""/>
        <dsp:cNvSpPr/>
      </dsp:nvSpPr>
      <dsp:spPr>
        <a:xfrm>
          <a:off x="5810" y="500972"/>
          <a:ext cx="2509438" cy="1873242"/>
        </a:xfrm>
        <a:prstGeom prst="round2SameRect">
          <a:avLst>
            <a:gd name="adj1" fmla="val 8000"/>
            <a:gd name="adj2" fmla="val 0"/>
          </a:avLst>
        </a:prstGeom>
        <a:solidFill>
          <a:schemeClr val="accent2">
            <a:lumMod val="5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bg1"/>
              </a:solidFill>
            </a:rPr>
            <a:t>National Theory of Change</a:t>
          </a:r>
        </a:p>
        <a:p>
          <a:pPr marL="228600" lvl="1" indent="-228600" algn="l" defTabSz="1066800">
            <a:lnSpc>
              <a:spcPct val="90000"/>
            </a:lnSpc>
            <a:spcBef>
              <a:spcPct val="0"/>
            </a:spcBef>
            <a:spcAft>
              <a:spcPct val="15000"/>
            </a:spcAft>
            <a:buChar char="•"/>
          </a:pPr>
          <a:r>
            <a:rPr lang="en-US" sz="2400" kern="1200" dirty="0">
              <a:solidFill>
                <a:schemeClr val="bg1"/>
              </a:solidFill>
            </a:rPr>
            <a:t>Local Theory of Change</a:t>
          </a:r>
        </a:p>
      </dsp:txBody>
      <dsp:txXfrm>
        <a:off x="49702" y="544864"/>
        <a:ext cx="2421654" cy="1829350"/>
      </dsp:txXfrm>
    </dsp:sp>
    <dsp:sp modelId="{805CD019-B792-43F8-8C1E-BEB4F44FEC23}">
      <dsp:nvSpPr>
        <dsp:cNvPr id="0" name=""/>
        <dsp:cNvSpPr/>
      </dsp:nvSpPr>
      <dsp:spPr>
        <a:xfrm>
          <a:off x="5810" y="2374215"/>
          <a:ext cx="2509438" cy="805494"/>
        </a:xfrm>
        <a:prstGeom prst="rect">
          <a:avLst/>
        </a:prstGeom>
        <a:solidFill>
          <a:schemeClr val="accent2">
            <a:lumMod val="5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0" rIns="49530" bIns="0" numCol="1" spcCol="1270" anchor="ctr" anchorCtr="0">
          <a:noAutofit/>
        </a:bodyPr>
        <a:lstStyle/>
        <a:p>
          <a:pPr marL="0" lvl="0" indent="0" algn="l" defTabSz="1733550">
            <a:lnSpc>
              <a:spcPct val="90000"/>
            </a:lnSpc>
            <a:spcBef>
              <a:spcPct val="0"/>
            </a:spcBef>
            <a:spcAft>
              <a:spcPct val="35000"/>
            </a:spcAft>
            <a:buNone/>
          </a:pPr>
          <a:r>
            <a:rPr lang="en-US" sz="3900" kern="1200" dirty="0"/>
            <a:t>TOC</a:t>
          </a:r>
        </a:p>
      </dsp:txBody>
      <dsp:txXfrm>
        <a:off x="5810" y="2374215"/>
        <a:ext cx="1767209" cy="805494"/>
      </dsp:txXfrm>
    </dsp:sp>
    <dsp:sp modelId="{68D4F8EC-3AAE-43EE-82F6-876D30D1FA02}">
      <dsp:nvSpPr>
        <dsp:cNvPr id="0" name=""/>
        <dsp:cNvSpPr/>
      </dsp:nvSpPr>
      <dsp:spPr>
        <a:xfrm>
          <a:off x="1844007" y="2502160"/>
          <a:ext cx="878303" cy="87830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5479E2-17BE-467E-9C4D-D7EF0C48FCEC}">
      <dsp:nvSpPr>
        <dsp:cNvPr id="0" name=""/>
        <dsp:cNvSpPr/>
      </dsp:nvSpPr>
      <dsp:spPr>
        <a:xfrm>
          <a:off x="2939905" y="500972"/>
          <a:ext cx="2509438" cy="1873242"/>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Analysis </a:t>
          </a:r>
        </a:p>
        <a:p>
          <a:pPr marL="228600" lvl="1" indent="-228600" algn="l" defTabSz="1066800">
            <a:lnSpc>
              <a:spcPct val="90000"/>
            </a:lnSpc>
            <a:spcBef>
              <a:spcPct val="0"/>
            </a:spcBef>
            <a:spcAft>
              <a:spcPct val="15000"/>
            </a:spcAft>
            <a:buChar char="•"/>
          </a:pPr>
          <a:r>
            <a:rPr lang="en-US" sz="2400" kern="1200" dirty="0"/>
            <a:t>Use of Data</a:t>
          </a:r>
        </a:p>
      </dsp:txBody>
      <dsp:txXfrm>
        <a:off x="2983797" y="544864"/>
        <a:ext cx="2421654" cy="1829350"/>
      </dsp:txXfrm>
    </dsp:sp>
    <dsp:sp modelId="{32E24098-80E6-484D-96BD-6CE061DB422F}">
      <dsp:nvSpPr>
        <dsp:cNvPr id="0" name=""/>
        <dsp:cNvSpPr/>
      </dsp:nvSpPr>
      <dsp:spPr>
        <a:xfrm>
          <a:off x="2939905" y="2374215"/>
          <a:ext cx="2509438" cy="80549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0" rIns="49530" bIns="0" numCol="1" spcCol="1270" anchor="ctr" anchorCtr="0">
          <a:noAutofit/>
        </a:bodyPr>
        <a:lstStyle/>
        <a:p>
          <a:pPr marL="0" lvl="0" indent="0" algn="l" defTabSz="1733550">
            <a:lnSpc>
              <a:spcPct val="90000"/>
            </a:lnSpc>
            <a:spcBef>
              <a:spcPct val="0"/>
            </a:spcBef>
            <a:spcAft>
              <a:spcPct val="35000"/>
            </a:spcAft>
            <a:buNone/>
          </a:pPr>
          <a:r>
            <a:rPr lang="en-US" sz="3900" kern="1200" dirty="0"/>
            <a:t>Data</a:t>
          </a:r>
        </a:p>
      </dsp:txBody>
      <dsp:txXfrm>
        <a:off x="2939905" y="2374215"/>
        <a:ext cx="1767209" cy="805494"/>
      </dsp:txXfrm>
    </dsp:sp>
    <dsp:sp modelId="{B6BF2509-F911-4DFB-B8B2-5C99AF5A1893}">
      <dsp:nvSpPr>
        <dsp:cNvPr id="0" name=""/>
        <dsp:cNvSpPr/>
      </dsp:nvSpPr>
      <dsp:spPr>
        <a:xfrm>
          <a:off x="4778103" y="2502160"/>
          <a:ext cx="878303" cy="87830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5160ED-544F-43D8-84AF-5F28067BDDE7}">
      <dsp:nvSpPr>
        <dsp:cNvPr id="0" name=""/>
        <dsp:cNvSpPr/>
      </dsp:nvSpPr>
      <dsp:spPr>
        <a:xfrm>
          <a:off x="5874000" y="500972"/>
          <a:ext cx="2509438" cy="1873242"/>
        </a:xfrm>
        <a:prstGeom prst="round2SameRect">
          <a:avLst>
            <a:gd name="adj1" fmla="val 8000"/>
            <a:gd name="adj2" fmla="val 0"/>
          </a:avLst>
        </a:prstGeom>
        <a:solidFill>
          <a:schemeClr val="accent2">
            <a:lumMod val="5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bg1"/>
              </a:solidFill>
            </a:rPr>
            <a:t>Individual / Family</a:t>
          </a:r>
        </a:p>
        <a:p>
          <a:pPr marL="228600" lvl="1" indent="-228600" algn="l" defTabSz="1066800">
            <a:lnSpc>
              <a:spcPct val="90000"/>
            </a:lnSpc>
            <a:spcBef>
              <a:spcPct val="0"/>
            </a:spcBef>
            <a:spcAft>
              <a:spcPct val="15000"/>
            </a:spcAft>
            <a:buChar char="•"/>
          </a:pPr>
          <a:r>
            <a:rPr lang="en-US" sz="2400" kern="1200" dirty="0">
              <a:solidFill>
                <a:schemeClr val="bg1"/>
              </a:solidFill>
            </a:rPr>
            <a:t>Community Level Results</a:t>
          </a:r>
        </a:p>
      </dsp:txBody>
      <dsp:txXfrm>
        <a:off x="5917892" y="544864"/>
        <a:ext cx="2421654" cy="1829350"/>
      </dsp:txXfrm>
    </dsp:sp>
    <dsp:sp modelId="{5D511F50-711C-4E5A-B418-8B3C799ECBC7}">
      <dsp:nvSpPr>
        <dsp:cNvPr id="0" name=""/>
        <dsp:cNvSpPr/>
      </dsp:nvSpPr>
      <dsp:spPr>
        <a:xfrm>
          <a:off x="5874000" y="2374215"/>
          <a:ext cx="2509438" cy="805494"/>
        </a:xfrm>
        <a:prstGeom prst="rect">
          <a:avLst/>
        </a:prstGeom>
        <a:solidFill>
          <a:schemeClr val="accent2">
            <a:lumMod val="5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0" rIns="49530" bIns="0" numCol="1" spcCol="1270" anchor="ctr" anchorCtr="0">
          <a:noAutofit/>
        </a:bodyPr>
        <a:lstStyle/>
        <a:p>
          <a:pPr marL="0" lvl="0" indent="0" algn="l" defTabSz="1733550">
            <a:lnSpc>
              <a:spcPct val="90000"/>
            </a:lnSpc>
            <a:spcBef>
              <a:spcPct val="0"/>
            </a:spcBef>
            <a:spcAft>
              <a:spcPct val="35000"/>
            </a:spcAft>
            <a:buNone/>
          </a:pPr>
          <a:r>
            <a:rPr lang="en-US" sz="3900" kern="1200" dirty="0"/>
            <a:t>Results</a:t>
          </a:r>
        </a:p>
      </dsp:txBody>
      <dsp:txXfrm>
        <a:off x="5874000" y="2374215"/>
        <a:ext cx="1767209" cy="805494"/>
      </dsp:txXfrm>
    </dsp:sp>
    <dsp:sp modelId="{B97EDAB0-8295-436B-9496-33AC4A1BD29D}">
      <dsp:nvSpPr>
        <dsp:cNvPr id="0" name=""/>
        <dsp:cNvSpPr/>
      </dsp:nvSpPr>
      <dsp:spPr>
        <a:xfrm>
          <a:off x="7712198" y="2502160"/>
          <a:ext cx="878303" cy="878303"/>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449CB-CA60-4D43-9547-19C950CD7A01}">
      <dsp:nvSpPr>
        <dsp:cNvPr id="0" name=""/>
        <dsp:cNvSpPr/>
      </dsp:nvSpPr>
      <dsp:spPr>
        <a:xfrm>
          <a:off x="1954155" y="0"/>
          <a:ext cx="5001710" cy="500171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84CF7A-D614-41F6-89D5-61C0953DE6ED}">
      <dsp:nvSpPr>
        <dsp:cNvPr id="0" name=""/>
        <dsp:cNvSpPr/>
      </dsp:nvSpPr>
      <dsp:spPr>
        <a:xfrm>
          <a:off x="2429317" y="475162"/>
          <a:ext cx="1950666" cy="1950666"/>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Complete</a:t>
          </a:r>
        </a:p>
      </dsp:txBody>
      <dsp:txXfrm>
        <a:off x="2524541" y="570386"/>
        <a:ext cx="1760218" cy="1760218"/>
      </dsp:txXfrm>
    </dsp:sp>
    <dsp:sp modelId="{37B90FF0-072D-4DC0-8803-F2DFBC33C39D}">
      <dsp:nvSpPr>
        <dsp:cNvPr id="0" name=""/>
        <dsp:cNvSpPr/>
      </dsp:nvSpPr>
      <dsp:spPr>
        <a:xfrm>
          <a:off x="4530036" y="475162"/>
          <a:ext cx="1950666" cy="1950666"/>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Timely</a:t>
          </a:r>
        </a:p>
      </dsp:txBody>
      <dsp:txXfrm>
        <a:off x="4625260" y="570386"/>
        <a:ext cx="1760218" cy="1760218"/>
      </dsp:txXfrm>
    </dsp:sp>
    <dsp:sp modelId="{41629256-BC02-4A56-B478-ADA8F9DA3F73}">
      <dsp:nvSpPr>
        <dsp:cNvPr id="0" name=""/>
        <dsp:cNvSpPr/>
      </dsp:nvSpPr>
      <dsp:spPr>
        <a:xfrm>
          <a:off x="2429317" y="2575880"/>
          <a:ext cx="1950666" cy="1950666"/>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Reliable</a:t>
          </a:r>
        </a:p>
      </dsp:txBody>
      <dsp:txXfrm>
        <a:off x="2524541" y="2671104"/>
        <a:ext cx="1760218" cy="1760218"/>
      </dsp:txXfrm>
    </dsp:sp>
    <dsp:sp modelId="{166717E7-1CDB-4276-A6EC-C537E589097A}">
      <dsp:nvSpPr>
        <dsp:cNvPr id="0" name=""/>
        <dsp:cNvSpPr/>
      </dsp:nvSpPr>
      <dsp:spPr>
        <a:xfrm>
          <a:off x="4530036" y="2575880"/>
          <a:ext cx="1950666" cy="1950666"/>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Accurate</a:t>
          </a:r>
        </a:p>
      </dsp:txBody>
      <dsp:txXfrm>
        <a:off x="4625260" y="2671104"/>
        <a:ext cx="1760218" cy="17602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6A00A-5C14-4142-B03F-938BDBAE6DAA}">
      <dsp:nvSpPr>
        <dsp:cNvPr id="0" name=""/>
        <dsp:cNvSpPr/>
      </dsp:nvSpPr>
      <dsp:spPr>
        <a:xfrm>
          <a:off x="5810" y="500972"/>
          <a:ext cx="2509438" cy="1873242"/>
        </a:xfrm>
        <a:prstGeom prst="round2SameRect">
          <a:avLst>
            <a:gd name="adj1" fmla="val 8000"/>
            <a:gd name="adj2" fmla="val 0"/>
          </a:avLst>
        </a:prstGeom>
        <a:solidFill>
          <a:schemeClr val="accent2">
            <a:lumMod val="5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National Theory of Change</a:t>
          </a:r>
        </a:p>
        <a:p>
          <a:pPr marL="228600" lvl="1" indent="-228600" algn="l" defTabSz="1066800">
            <a:lnSpc>
              <a:spcPct val="90000"/>
            </a:lnSpc>
            <a:spcBef>
              <a:spcPct val="0"/>
            </a:spcBef>
            <a:spcAft>
              <a:spcPct val="15000"/>
            </a:spcAft>
            <a:buChar char="•"/>
          </a:pPr>
          <a:r>
            <a:rPr lang="en-US" sz="2400" kern="1200" dirty="0"/>
            <a:t>Local Theory of Change</a:t>
          </a:r>
        </a:p>
      </dsp:txBody>
      <dsp:txXfrm>
        <a:off x="49702" y="544864"/>
        <a:ext cx="2421654" cy="1829350"/>
      </dsp:txXfrm>
    </dsp:sp>
    <dsp:sp modelId="{805CD019-B792-43F8-8C1E-BEB4F44FEC23}">
      <dsp:nvSpPr>
        <dsp:cNvPr id="0" name=""/>
        <dsp:cNvSpPr/>
      </dsp:nvSpPr>
      <dsp:spPr>
        <a:xfrm>
          <a:off x="5810" y="2374215"/>
          <a:ext cx="2509438" cy="805494"/>
        </a:xfrm>
        <a:prstGeom prst="rect">
          <a:avLst/>
        </a:prstGeom>
        <a:solidFill>
          <a:schemeClr val="accent2">
            <a:lumMod val="5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0" rIns="49530" bIns="0" numCol="1" spcCol="1270" anchor="ctr" anchorCtr="0">
          <a:noAutofit/>
        </a:bodyPr>
        <a:lstStyle/>
        <a:p>
          <a:pPr marL="0" lvl="0" indent="0" algn="l" defTabSz="1733550">
            <a:lnSpc>
              <a:spcPct val="90000"/>
            </a:lnSpc>
            <a:spcBef>
              <a:spcPct val="0"/>
            </a:spcBef>
            <a:spcAft>
              <a:spcPct val="35000"/>
            </a:spcAft>
            <a:buNone/>
          </a:pPr>
          <a:r>
            <a:rPr lang="en-US" sz="3900" kern="1200" dirty="0"/>
            <a:t>TOC</a:t>
          </a:r>
        </a:p>
      </dsp:txBody>
      <dsp:txXfrm>
        <a:off x="5810" y="2374215"/>
        <a:ext cx="1767209" cy="805494"/>
      </dsp:txXfrm>
    </dsp:sp>
    <dsp:sp modelId="{68D4F8EC-3AAE-43EE-82F6-876D30D1FA02}">
      <dsp:nvSpPr>
        <dsp:cNvPr id="0" name=""/>
        <dsp:cNvSpPr/>
      </dsp:nvSpPr>
      <dsp:spPr>
        <a:xfrm>
          <a:off x="1844007" y="2502160"/>
          <a:ext cx="878303" cy="87830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5479E2-17BE-467E-9C4D-D7EF0C48FCEC}">
      <dsp:nvSpPr>
        <dsp:cNvPr id="0" name=""/>
        <dsp:cNvSpPr/>
      </dsp:nvSpPr>
      <dsp:spPr>
        <a:xfrm>
          <a:off x="2939905" y="500972"/>
          <a:ext cx="2509438" cy="1873242"/>
        </a:xfrm>
        <a:prstGeom prst="round2SameRect">
          <a:avLst>
            <a:gd name="adj1" fmla="val 8000"/>
            <a:gd name="adj2" fmla="val 0"/>
          </a:avLst>
        </a:prstGeom>
        <a:solidFill>
          <a:schemeClr val="accent2">
            <a:lumMod val="5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Analysis </a:t>
          </a:r>
        </a:p>
        <a:p>
          <a:pPr marL="228600" lvl="1" indent="-228600" algn="l" defTabSz="1066800">
            <a:lnSpc>
              <a:spcPct val="90000"/>
            </a:lnSpc>
            <a:spcBef>
              <a:spcPct val="0"/>
            </a:spcBef>
            <a:spcAft>
              <a:spcPct val="15000"/>
            </a:spcAft>
            <a:buChar char="•"/>
          </a:pPr>
          <a:r>
            <a:rPr lang="en-US" sz="2400" kern="1200" dirty="0"/>
            <a:t>Use of Data</a:t>
          </a:r>
        </a:p>
      </dsp:txBody>
      <dsp:txXfrm>
        <a:off x="2983797" y="544864"/>
        <a:ext cx="2421654" cy="1829350"/>
      </dsp:txXfrm>
    </dsp:sp>
    <dsp:sp modelId="{32E24098-80E6-484D-96BD-6CE061DB422F}">
      <dsp:nvSpPr>
        <dsp:cNvPr id="0" name=""/>
        <dsp:cNvSpPr/>
      </dsp:nvSpPr>
      <dsp:spPr>
        <a:xfrm>
          <a:off x="2939905" y="2374215"/>
          <a:ext cx="2509438" cy="805494"/>
        </a:xfrm>
        <a:prstGeom prst="rect">
          <a:avLst/>
        </a:prstGeom>
        <a:solidFill>
          <a:schemeClr val="accent2">
            <a:lumMod val="5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0" rIns="49530" bIns="0" numCol="1" spcCol="1270" anchor="ctr" anchorCtr="0">
          <a:noAutofit/>
        </a:bodyPr>
        <a:lstStyle/>
        <a:p>
          <a:pPr marL="0" lvl="0" indent="0" algn="l" defTabSz="1733550">
            <a:lnSpc>
              <a:spcPct val="90000"/>
            </a:lnSpc>
            <a:spcBef>
              <a:spcPct val="0"/>
            </a:spcBef>
            <a:spcAft>
              <a:spcPct val="35000"/>
            </a:spcAft>
            <a:buNone/>
          </a:pPr>
          <a:r>
            <a:rPr lang="en-US" sz="3900" kern="1200" dirty="0"/>
            <a:t>Data</a:t>
          </a:r>
        </a:p>
      </dsp:txBody>
      <dsp:txXfrm>
        <a:off x="2939905" y="2374215"/>
        <a:ext cx="1767209" cy="805494"/>
      </dsp:txXfrm>
    </dsp:sp>
    <dsp:sp modelId="{B6BF2509-F911-4DFB-B8B2-5C99AF5A1893}">
      <dsp:nvSpPr>
        <dsp:cNvPr id="0" name=""/>
        <dsp:cNvSpPr/>
      </dsp:nvSpPr>
      <dsp:spPr>
        <a:xfrm>
          <a:off x="4778103" y="2502160"/>
          <a:ext cx="878303" cy="87830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5160ED-544F-43D8-84AF-5F28067BDDE7}">
      <dsp:nvSpPr>
        <dsp:cNvPr id="0" name=""/>
        <dsp:cNvSpPr/>
      </dsp:nvSpPr>
      <dsp:spPr>
        <a:xfrm>
          <a:off x="5874000" y="500972"/>
          <a:ext cx="2509438" cy="1873242"/>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Individual / Family</a:t>
          </a:r>
        </a:p>
        <a:p>
          <a:pPr marL="228600" lvl="1" indent="-228600" algn="l" defTabSz="1066800">
            <a:lnSpc>
              <a:spcPct val="90000"/>
            </a:lnSpc>
            <a:spcBef>
              <a:spcPct val="0"/>
            </a:spcBef>
            <a:spcAft>
              <a:spcPct val="15000"/>
            </a:spcAft>
            <a:buChar char="•"/>
          </a:pPr>
          <a:r>
            <a:rPr lang="en-US" sz="2400" kern="1200" dirty="0"/>
            <a:t>Community Level Results</a:t>
          </a:r>
        </a:p>
      </dsp:txBody>
      <dsp:txXfrm>
        <a:off x="5917892" y="544864"/>
        <a:ext cx="2421654" cy="1829350"/>
      </dsp:txXfrm>
    </dsp:sp>
    <dsp:sp modelId="{5D511F50-711C-4E5A-B418-8B3C799ECBC7}">
      <dsp:nvSpPr>
        <dsp:cNvPr id="0" name=""/>
        <dsp:cNvSpPr/>
      </dsp:nvSpPr>
      <dsp:spPr>
        <a:xfrm>
          <a:off x="5874000" y="2374215"/>
          <a:ext cx="2509438" cy="80549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0" rIns="49530" bIns="0" numCol="1" spcCol="1270" anchor="ctr" anchorCtr="0">
          <a:noAutofit/>
        </a:bodyPr>
        <a:lstStyle/>
        <a:p>
          <a:pPr marL="0" lvl="0" indent="0" algn="l" defTabSz="1733550">
            <a:lnSpc>
              <a:spcPct val="90000"/>
            </a:lnSpc>
            <a:spcBef>
              <a:spcPct val="0"/>
            </a:spcBef>
            <a:spcAft>
              <a:spcPct val="35000"/>
            </a:spcAft>
            <a:buNone/>
          </a:pPr>
          <a:r>
            <a:rPr lang="en-US" sz="3900" kern="1200" dirty="0"/>
            <a:t>Results</a:t>
          </a:r>
        </a:p>
      </dsp:txBody>
      <dsp:txXfrm>
        <a:off x="5874000" y="2374215"/>
        <a:ext cx="1767209" cy="805494"/>
      </dsp:txXfrm>
    </dsp:sp>
    <dsp:sp modelId="{B97EDAB0-8295-436B-9496-33AC4A1BD29D}">
      <dsp:nvSpPr>
        <dsp:cNvPr id="0" name=""/>
        <dsp:cNvSpPr/>
      </dsp:nvSpPr>
      <dsp:spPr>
        <a:xfrm>
          <a:off x="7712198" y="2502160"/>
          <a:ext cx="878303" cy="87830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9E3DD-3962-4D8F-8A35-7B3F783E85B3}" type="datetimeFigureOut">
              <a:rPr lang="en-US" smtClean="0"/>
              <a:t>5/13/2017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A8FE1-8887-4C42-BDBB-9622AEFC26F3}" type="slidenum">
              <a:rPr lang="en-US" smtClean="0"/>
              <a:t>‹#›</a:t>
            </a:fld>
            <a:endParaRPr lang="en-US"/>
          </a:p>
        </p:txBody>
      </p:sp>
    </p:spTree>
    <p:extLst>
      <p:ext uri="{BB962C8B-B14F-4D97-AF65-F5344CB8AC3E}">
        <p14:creationId xmlns:p14="http://schemas.microsoft.com/office/powerpoint/2010/main" val="1584918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55701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These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traditional analysis and program evaluation practices can be much more complicated than</a:t>
            </a:r>
            <a:r>
              <a:rPr lang="en-US" sz="1200" kern="1200" baseline="0" dirty="0">
                <a:solidFill>
                  <a:schemeClr val="tx1"/>
                </a:solidFill>
                <a:latin typeface="+mn-lt"/>
                <a:ea typeface="+mn-ea"/>
                <a:cs typeface="+mn-cs"/>
              </a:rPr>
              <a:t> are presented in this workshop – when done by statisticians and professional evaluators.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We will try out the techniques using some simplified activities that an agency can do to produce important information that could help them improve their success.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014323C-9B1D-4B99-AE88-A052E97BAD9E}" type="slidenum">
              <a:rPr lang="en-US" smtClean="0"/>
              <a:pPr/>
              <a:t>21</a:t>
            </a:fld>
            <a:endParaRPr lang="en-US"/>
          </a:p>
        </p:txBody>
      </p:sp>
    </p:spTree>
    <p:extLst>
      <p:ext uri="{BB962C8B-B14F-4D97-AF65-F5344CB8AC3E}">
        <p14:creationId xmlns:p14="http://schemas.microsoft.com/office/powerpoint/2010/main" val="2242816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These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traditional analysis and program evaluation practices can be much more complicated than</a:t>
            </a:r>
            <a:r>
              <a:rPr lang="en-US" sz="1200" kern="1200" baseline="0" dirty="0">
                <a:solidFill>
                  <a:schemeClr val="tx1"/>
                </a:solidFill>
                <a:latin typeface="+mn-lt"/>
                <a:ea typeface="+mn-ea"/>
                <a:cs typeface="+mn-cs"/>
              </a:rPr>
              <a:t> are presented in this workshop – when done by statisticians and professional evaluators.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We will try out the techniques using some simplified activities that an agency can do to produce important information that could help them improve their success.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014323C-9B1D-4B99-AE88-A052E97BAD9E}" type="slidenum">
              <a:rPr lang="en-US" smtClean="0"/>
              <a:pPr/>
              <a:t>22</a:t>
            </a:fld>
            <a:endParaRPr lang="en-US"/>
          </a:p>
        </p:txBody>
      </p:sp>
    </p:spTree>
    <p:extLst>
      <p:ext uri="{BB962C8B-B14F-4D97-AF65-F5344CB8AC3E}">
        <p14:creationId xmlns:p14="http://schemas.microsoft.com/office/powerpoint/2010/main" val="2808420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These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traditional analysis and program evaluation practices can be much more complicated than</a:t>
            </a:r>
            <a:r>
              <a:rPr lang="en-US" sz="1200" kern="1200" baseline="0" dirty="0">
                <a:solidFill>
                  <a:schemeClr val="tx1"/>
                </a:solidFill>
                <a:latin typeface="+mn-lt"/>
                <a:ea typeface="+mn-ea"/>
                <a:cs typeface="+mn-cs"/>
              </a:rPr>
              <a:t> are presented in this workshop – when done by statisticians and professional evaluators.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We will try out the techniques using some simplified activities that an agency can do to produce important information that could help them improve their success.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014323C-9B1D-4B99-AE88-A052E97BAD9E}" type="slidenum">
              <a:rPr lang="en-US" smtClean="0"/>
              <a:pPr/>
              <a:t>23</a:t>
            </a:fld>
            <a:endParaRPr lang="en-US"/>
          </a:p>
        </p:txBody>
      </p:sp>
    </p:spTree>
    <p:extLst>
      <p:ext uri="{BB962C8B-B14F-4D97-AF65-F5344CB8AC3E}">
        <p14:creationId xmlns:p14="http://schemas.microsoft.com/office/powerpoint/2010/main" val="331258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Its purpose is to focus attention, and to capture and frame knowledge to facilitate sharing of ideas and concepts.</a:t>
            </a:r>
          </a:p>
          <a:p>
            <a:endParaRPr lang="en-US" dirty="0"/>
          </a:p>
          <a:p>
            <a:r>
              <a:rPr lang="en-US" dirty="0"/>
              <a:t>Each idea or fact is written down and then linked by lines or curves to its major or minor (or following or previous) idea or fact, thus creating a web of relationships. </a:t>
            </a:r>
          </a:p>
          <a:p>
            <a:endParaRPr lang="en-US" dirty="0"/>
          </a:p>
          <a:p>
            <a:r>
              <a:rPr lang="en-US" dirty="0"/>
              <a:t>The relationships you see in this graphic way, you can uncover ideas for action.</a:t>
            </a:r>
          </a:p>
          <a:p>
            <a:endParaRPr lang="en-US" dirty="0"/>
          </a:p>
          <a:p>
            <a:endParaRPr lang="en-US" dirty="0"/>
          </a:p>
        </p:txBody>
      </p:sp>
      <p:sp>
        <p:nvSpPr>
          <p:cNvPr id="4" name="Slide Number Placeholder 3"/>
          <p:cNvSpPr>
            <a:spLocks noGrp="1"/>
          </p:cNvSpPr>
          <p:nvPr>
            <p:ph type="sldNum" sz="quarter" idx="10"/>
          </p:nvPr>
        </p:nvSpPr>
        <p:spPr/>
        <p:txBody>
          <a:bodyPr/>
          <a:lstStyle/>
          <a:p>
            <a:fld id="{D014323C-9B1D-4B99-AE88-A052E97BAD9E}" type="slidenum">
              <a:rPr lang="en-US" smtClean="0"/>
              <a:pPr/>
              <a:t>24</a:t>
            </a:fld>
            <a:endParaRPr lang="en-US"/>
          </a:p>
        </p:txBody>
      </p:sp>
    </p:spTree>
    <p:extLst>
      <p:ext uri="{BB962C8B-B14F-4D97-AF65-F5344CB8AC3E}">
        <p14:creationId xmlns:p14="http://schemas.microsoft.com/office/powerpoint/2010/main" val="3877533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These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traditional analysis and program evaluation practices can be much more complicated than</a:t>
            </a:r>
            <a:r>
              <a:rPr lang="en-US" sz="1200" kern="1200" baseline="0" dirty="0">
                <a:solidFill>
                  <a:schemeClr val="tx1"/>
                </a:solidFill>
                <a:latin typeface="+mn-lt"/>
                <a:ea typeface="+mn-ea"/>
                <a:cs typeface="+mn-cs"/>
              </a:rPr>
              <a:t> are presented in this workshop – when done by statisticians and professional evaluators.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We will try out the techniques using some simplified activities that an agency can do to produce important information that could help them improve their success.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014323C-9B1D-4B99-AE88-A052E97BAD9E}" type="slidenum">
              <a:rPr lang="en-US" smtClean="0"/>
              <a:pPr/>
              <a:t>27</a:t>
            </a:fld>
            <a:endParaRPr lang="en-US"/>
          </a:p>
        </p:txBody>
      </p:sp>
    </p:spTree>
    <p:extLst>
      <p:ext uri="{BB962C8B-B14F-4D97-AF65-F5344CB8AC3E}">
        <p14:creationId xmlns:p14="http://schemas.microsoft.com/office/powerpoint/2010/main" val="2113972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65975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41065B78-5E7C-4104-8BCD-48A51859BDEE}" type="slidenum">
              <a:rPr lang="en-US" smtClean="0">
                <a:solidFill>
                  <a:srgbClr val="000000"/>
                </a:solidFill>
              </a:rPr>
              <a:pPr>
                <a:defRPr/>
              </a:pPr>
              <a:t>13</a:t>
            </a:fld>
            <a:endParaRPr lang="en-US" dirty="0">
              <a:solidFill>
                <a:srgbClr val="000000"/>
              </a:solidFill>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a:ea typeface="ＭＳ Ｐゴシック" pitchFamily="34" charset="-128"/>
              </a:rPr>
              <a:t>Some</a:t>
            </a:r>
            <a:r>
              <a:rPr lang="en-US" baseline="0" dirty="0">
                <a:ea typeface="ＭＳ Ｐゴシック" pitchFamily="34" charset="-128"/>
              </a:rPr>
              <a:t> things we have been focused on in the cycle steps.</a:t>
            </a:r>
            <a:endParaRPr lang="en-US" dirty="0">
              <a:ea typeface="ＭＳ Ｐゴシック" pitchFamily="34" charset="-128"/>
            </a:endParaRPr>
          </a:p>
        </p:txBody>
      </p:sp>
      <p:sp>
        <p:nvSpPr>
          <p:cNvPr id="41989" name="Date Placeholder 1"/>
          <p:cNvSpPr>
            <a:spLocks noGrp="1"/>
          </p:cNvSpPr>
          <p:nvPr>
            <p:ph type="dt" sz="quarter" idx="1"/>
          </p:nvPr>
        </p:nvSpPr>
        <p:spPr/>
        <p:txBody>
          <a:bodyPr/>
          <a:lstStyle/>
          <a:p>
            <a:pPr>
              <a:defRPr/>
            </a:pPr>
            <a:r>
              <a:rPr lang="en-US">
                <a:solidFill>
                  <a:srgbClr val="000000"/>
                </a:solidFill>
                <a:ea typeface="ＭＳ Ｐゴシック" pitchFamily="34" charset="-128"/>
              </a:rPr>
              <a:t>March 1, 2012 NASCSP Conference</a:t>
            </a:r>
            <a:endParaRPr lang="en-US" dirty="0">
              <a:solidFill>
                <a:srgbClr val="000000"/>
              </a:solidFill>
              <a:ea typeface="ＭＳ Ｐゴシック" pitchFamily="34" charset="-128"/>
            </a:endParaRPr>
          </a:p>
        </p:txBody>
      </p:sp>
      <p:sp>
        <p:nvSpPr>
          <p:cNvPr id="41990" name="Footer Placeholder 2"/>
          <p:cNvSpPr>
            <a:spLocks noGrp="1"/>
          </p:cNvSpPr>
          <p:nvPr>
            <p:ph type="ftr" sz="quarter" idx="4"/>
          </p:nvPr>
        </p:nvSpPr>
        <p:spPr/>
        <p:txBody>
          <a:bodyPr/>
          <a:lstStyle/>
          <a:p>
            <a:pPr>
              <a:defRPr/>
            </a:pPr>
            <a:r>
              <a:rPr lang="en-US">
                <a:solidFill>
                  <a:srgbClr val="000000"/>
                </a:solidFill>
                <a:ea typeface="ＭＳ Ｐゴシック" pitchFamily="34" charset="-128"/>
              </a:rPr>
              <a:t>Dr. Barbara Mooney</a:t>
            </a:r>
          </a:p>
        </p:txBody>
      </p:sp>
      <p:sp>
        <p:nvSpPr>
          <p:cNvPr id="41991" name="Header Placeholder 3"/>
          <p:cNvSpPr>
            <a:spLocks noGrp="1"/>
          </p:cNvSpPr>
          <p:nvPr>
            <p:ph type="hdr" sz="quarter"/>
          </p:nvPr>
        </p:nvSpPr>
        <p:spPr/>
        <p:txBody>
          <a:bodyPr/>
          <a:lstStyle/>
          <a:p>
            <a:pPr>
              <a:defRPr/>
            </a:pPr>
            <a:r>
              <a:rPr lang="en-US">
                <a:solidFill>
                  <a:srgbClr val="000000"/>
                </a:solidFill>
                <a:ea typeface="ＭＳ Ｐゴシック" pitchFamily="34" charset="-128"/>
              </a:rPr>
              <a:t>Examining Evidence</a:t>
            </a:r>
          </a:p>
        </p:txBody>
      </p:sp>
    </p:spTree>
    <p:extLst>
      <p:ext uri="{BB962C8B-B14F-4D97-AF65-F5344CB8AC3E}">
        <p14:creationId xmlns:p14="http://schemas.microsoft.com/office/powerpoint/2010/main" val="3387017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41065B78-5E7C-4104-8BCD-48A51859BDEE}" type="slidenum">
              <a:rPr lang="en-US" smtClean="0">
                <a:solidFill>
                  <a:srgbClr val="000000"/>
                </a:solidFill>
              </a:rPr>
              <a:pPr>
                <a:defRPr/>
              </a:pPr>
              <a:t>14</a:t>
            </a:fld>
            <a:endParaRPr lang="en-US" dirty="0">
              <a:solidFill>
                <a:srgbClr val="000000"/>
              </a:solidFill>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a:ea typeface="ＭＳ Ｐゴシック" pitchFamily="34" charset="-128"/>
              </a:rPr>
              <a:t>Some</a:t>
            </a:r>
            <a:r>
              <a:rPr lang="en-US" baseline="0" dirty="0">
                <a:ea typeface="ＭＳ Ｐゴシック" pitchFamily="34" charset="-128"/>
              </a:rPr>
              <a:t> things we have been focused on in the cycle steps.</a:t>
            </a:r>
            <a:endParaRPr lang="en-US" dirty="0">
              <a:ea typeface="ＭＳ Ｐゴシック" pitchFamily="34" charset="-128"/>
            </a:endParaRPr>
          </a:p>
        </p:txBody>
      </p:sp>
      <p:sp>
        <p:nvSpPr>
          <p:cNvPr id="41989" name="Date Placeholder 1"/>
          <p:cNvSpPr>
            <a:spLocks noGrp="1"/>
          </p:cNvSpPr>
          <p:nvPr>
            <p:ph type="dt" sz="quarter" idx="1"/>
          </p:nvPr>
        </p:nvSpPr>
        <p:spPr/>
        <p:txBody>
          <a:bodyPr/>
          <a:lstStyle/>
          <a:p>
            <a:pPr>
              <a:defRPr/>
            </a:pPr>
            <a:r>
              <a:rPr lang="en-US">
                <a:solidFill>
                  <a:srgbClr val="000000"/>
                </a:solidFill>
                <a:ea typeface="ＭＳ Ｐゴシック" pitchFamily="34" charset="-128"/>
              </a:rPr>
              <a:t>March 1, 2012 NASCSP Conference</a:t>
            </a:r>
            <a:endParaRPr lang="en-US" dirty="0">
              <a:solidFill>
                <a:srgbClr val="000000"/>
              </a:solidFill>
              <a:ea typeface="ＭＳ Ｐゴシック" pitchFamily="34" charset="-128"/>
            </a:endParaRPr>
          </a:p>
        </p:txBody>
      </p:sp>
      <p:sp>
        <p:nvSpPr>
          <p:cNvPr id="41990" name="Footer Placeholder 2"/>
          <p:cNvSpPr>
            <a:spLocks noGrp="1"/>
          </p:cNvSpPr>
          <p:nvPr>
            <p:ph type="ftr" sz="quarter" idx="4"/>
          </p:nvPr>
        </p:nvSpPr>
        <p:spPr/>
        <p:txBody>
          <a:bodyPr/>
          <a:lstStyle/>
          <a:p>
            <a:pPr>
              <a:defRPr/>
            </a:pPr>
            <a:r>
              <a:rPr lang="en-US">
                <a:solidFill>
                  <a:srgbClr val="000000"/>
                </a:solidFill>
                <a:ea typeface="ＭＳ Ｐゴシック" pitchFamily="34" charset="-128"/>
              </a:rPr>
              <a:t>Dr. Barbara Mooney</a:t>
            </a:r>
          </a:p>
        </p:txBody>
      </p:sp>
      <p:sp>
        <p:nvSpPr>
          <p:cNvPr id="41991" name="Header Placeholder 3"/>
          <p:cNvSpPr>
            <a:spLocks noGrp="1"/>
          </p:cNvSpPr>
          <p:nvPr>
            <p:ph type="hdr" sz="quarter"/>
          </p:nvPr>
        </p:nvSpPr>
        <p:spPr/>
        <p:txBody>
          <a:bodyPr/>
          <a:lstStyle/>
          <a:p>
            <a:pPr>
              <a:defRPr/>
            </a:pPr>
            <a:r>
              <a:rPr lang="en-US">
                <a:solidFill>
                  <a:srgbClr val="000000"/>
                </a:solidFill>
                <a:ea typeface="ＭＳ Ｐゴシック" pitchFamily="34" charset="-128"/>
              </a:rPr>
              <a:t>Examining Evidence</a:t>
            </a:r>
          </a:p>
        </p:txBody>
      </p:sp>
    </p:spTree>
    <p:extLst>
      <p:ext uri="{BB962C8B-B14F-4D97-AF65-F5344CB8AC3E}">
        <p14:creationId xmlns:p14="http://schemas.microsoft.com/office/powerpoint/2010/main" val="1477405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41065B78-5E7C-4104-8BCD-48A51859BDEE}" type="slidenum">
              <a:rPr lang="en-US" smtClean="0">
                <a:solidFill>
                  <a:srgbClr val="000000"/>
                </a:solidFill>
              </a:rPr>
              <a:pPr>
                <a:defRPr/>
              </a:pPr>
              <a:t>15</a:t>
            </a:fld>
            <a:endParaRPr lang="en-US" dirty="0">
              <a:solidFill>
                <a:srgbClr val="000000"/>
              </a:solidFill>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a:ea typeface="ＭＳ Ｐゴシック" pitchFamily="34" charset="-128"/>
              </a:rPr>
              <a:t>Some</a:t>
            </a:r>
            <a:r>
              <a:rPr lang="en-US" baseline="0" dirty="0">
                <a:ea typeface="ＭＳ Ｐゴシック" pitchFamily="34" charset="-128"/>
              </a:rPr>
              <a:t> things we have been focused on in the cycle steps.</a:t>
            </a:r>
            <a:endParaRPr lang="en-US" dirty="0">
              <a:ea typeface="ＭＳ Ｐゴシック" pitchFamily="34" charset="-128"/>
            </a:endParaRPr>
          </a:p>
        </p:txBody>
      </p:sp>
      <p:sp>
        <p:nvSpPr>
          <p:cNvPr id="41989" name="Date Placeholder 1"/>
          <p:cNvSpPr>
            <a:spLocks noGrp="1"/>
          </p:cNvSpPr>
          <p:nvPr>
            <p:ph type="dt" sz="quarter" idx="1"/>
          </p:nvPr>
        </p:nvSpPr>
        <p:spPr/>
        <p:txBody>
          <a:bodyPr/>
          <a:lstStyle/>
          <a:p>
            <a:pPr>
              <a:defRPr/>
            </a:pPr>
            <a:r>
              <a:rPr lang="en-US">
                <a:solidFill>
                  <a:srgbClr val="000000"/>
                </a:solidFill>
                <a:ea typeface="ＭＳ Ｐゴシック" pitchFamily="34" charset="-128"/>
              </a:rPr>
              <a:t>March 1, 2012 NASCSP Conference</a:t>
            </a:r>
            <a:endParaRPr lang="en-US" dirty="0">
              <a:solidFill>
                <a:srgbClr val="000000"/>
              </a:solidFill>
              <a:ea typeface="ＭＳ Ｐゴシック" pitchFamily="34" charset="-128"/>
            </a:endParaRPr>
          </a:p>
        </p:txBody>
      </p:sp>
      <p:sp>
        <p:nvSpPr>
          <p:cNvPr id="41990" name="Footer Placeholder 2"/>
          <p:cNvSpPr>
            <a:spLocks noGrp="1"/>
          </p:cNvSpPr>
          <p:nvPr>
            <p:ph type="ftr" sz="quarter" idx="4"/>
          </p:nvPr>
        </p:nvSpPr>
        <p:spPr/>
        <p:txBody>
          <a:bodyPr/>
          <a:lstStyle/>
          <a:p>
            <a:pPr>
              <a:defRPr/>
            </a:pPr>
            <a:r>
              <a:rPr lang="en-US">
                <a:solidFill>
                  <a:srgbClr val="000000"/>
                </a:solidFill>
                <a:ea typeface="ＭＳ Ｐゴシック" pitchFamily="34" charset="-128"/>
              </a:rPr>
              <a:t>Dr. Barbara Mooney</a:t>
            </a:r>
          </a:p>
        </p:txBody>
      </p:sp>
      <p:sp>
        <p:nvSpPr>
          <p:cNvPr id="41991" name="Header Placeholder 3"/>
          <p:cNvSpPr>
            <a:spLocks noGrp="1"/>
          </p:cNvSpPr>
          <p:nvPr>
            <p:ph type="hdr" sz="quarter"/>
          </p:nvPr>
        </p:nvSpPr>
        <p:spPr/>
        <p:txBody>
          <a:bodyPr/>
          <a:lstStyle/>
          <a:p>
            <a:pPr>
              <a:defRPr/>
            </a:pPr>
            <a:r>
              <a:rPr lang="en-US">
                <a:solidFill>
                  <a:srgbClr val="000000"/>
                </a:solidFill>
                <a:ea typeface="ＭＳ Ｐゴシック" pitchFamily="34" charset="-128"/>
              </a:rPr>
              <a:t>Examining Evidence</a:t>
            </a:r>
          </a:p>
        </p:txBody>
      </p:sp>
    </p:spTree>
    <p:extLst>
      <p:ext uri="{BB962C8B-B14F-4D97-AF65-F5344CB8AC3E}">
        <p14:creationId xmlns:p14="http://schemas.microsoft.com/office/powerpoint/2010/main" val="1139460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41065B78-5E7C-4104-8BCD-48A51859BDEE}" type="slidenum">
              <a:rPr lang="en-US" smtClean="0">
                <a:solidFill>
                  <a:srgbClr val="000000"/>
                </a:solidFill>
              </a:rPr>
              <a:pPr>
                <a:defRPr/>
              </a:pPr>
              <a:t>16</a:t>
            </a:fld>
            <a:endParaRPr lang="en-US" dirty="0">
              <a:solidFill>
                <a:srgbClr val="000000"/>
              </a:solidFill>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a:ea typeface="ＭＳ Ｐゴシック" pitchFamily="34" charset="-128"/>
              </a:rPr>
              <a:t>Some</a:t>
            </a:r>
            <a:r>
              <a:rPr lang="en-US" baseline="0" dirty="0">
                <a:ea typeface="ＭＳ Ｐゴシック" pitchFamily="34" charset="-128"/>
              </a:rPr>
              <a:t> things we have been focused on in the cycle steps.</a:t>
            </a:r>
            <a:endParaRPr lang="en-US" dirty="0">
              <a:ea typeface="ＭＳ Ｐゴシック" pitchFamily="34" charset="-128"/>
            </a:endParaRPr>
          </a:p>
        </p:txBody>
      </p:sp>
      <p:sp>
        <p:nvSpPr>
          <p:cNvPr id="41989" name="Date Placeholder 1"/>
          <p:cNvSpPr>
            <a:spLocks noGrp="1"/>
          </p:cNvSpPr>
          <p:nvPr>
            <p:ph type="dt" sz="quarter" idx="1"/>
          </p:nvPr>
        </p:nvSpPr>
        <p:spPr/>
        <p:txBody>
          <a:bodyPr/>
          <a:lstStyle/>
          <a:p>
            <a:pPr>
              <a:defRPr/>
            </a:pPr>
            <a:r>
              <a:rPr lang="en-US">
                <a:solidFill>
                  <a:srgbClr val="000000"/>
                </a:solidFill>
                <a:ea typeface="ＭＳ Ｐゴシック" pitchFamily="34" charset="-128"/>
              </a:rPr>
              <a:t>March 1, 2012 NASCSP Conference</a:t>
            </a:r>
            <a:endParaRPr lang="en-US" dirty="0">
              <a:solidFill>
                <a:srgbClr val="000000"/>
              </a:solidFill>
              <a:ea typeface="ＭＳ Ｐゴシック" pitchFamily="34" charset="-128"/>
            </a:endParaRPr>
          </a:p>
        </p:txBody>
      </p:sp>
      <p:sp>
        <p:nvSpPr>
          <p:cNvPr id="41990" name="Footer Placeholder 2"/>
          <p:cNvSpPr>
            <a:spLocks noGrp="1"/>
          </p:cNvSpPr>
          <p:nvPr>
            <p:ph type="ftr" sz="quarter" idx="4"/>
          </p:nvPr>
        </p:nvSpPr>
        <p:spPr/>
        <p:txBody>
          <a:bodyPr/>
          <a:lstStyle/>
          <a:p>
            <a:pPr>
              <a:defRPr/>
            </a:pPr>
            <a:r>
              <a:rPr lang="en-US">
                <a:solidFill>
                  <a:srgbClr val="000000"/>
                </a:solidFill>
                <a:ea typeface="ＭＳ Ｐゴシック" pitchFamily="34" charset="-128"/>
              </a:rPr>
              <a:t>Dr. Barbara Mooney</a:t>
            </a:r>
          </a:p>
        </p:txBody>
      </p:sp>
      <p:sp>
        <p:nvSpPr>
          <p:cNvPr id="41991" name="Header Placeholder 3"/>
          <p:cNvSpPr>
            <a:spLocks noGrp="1"/>
          </p:cNvSpPr>
          <p:nvPr>
            <p:ph type="hdr" sz="quarter"/>
          </p:nvPr>
        </p:nvSpPr>
        <p:spPr/>
        <p:txBody>
          <a:bodyPr/>
          <a:lstStyle/>
          <a:p>
            <a:pPr>
              <a:defRPr/>
            </a:pPr>
            <a:r>
              <a:rPr lang="en-US">
                <a:solidFill>
                  <a:srgbClr val="000000"/>
                </a:solidFill>
                <a:ea typeface="ＭＳ Ｐゴシック" pitchFamily="34" charset="-128"/>
              </a:rPr>
              <a:t>Examining Evidence</a:t>
            </a:r>
          </a:p>
        </p:txBody>
      </p:sp>
    </p:spTree>
    <p:extLst>
      <p:ext uri="{BB962C8B-B14F-4D97-AF65-F5344CB8AC3E}">
        <p14:creationId xmlns:p14="http://schemas.microsoft.com/office/powerpoint/2010/main" val="4197258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Remind participants of the example from the video, the height of Mount</a:t>
            </a:r>
            <a:r>
              <a:rPr lang="en-US" u="sng" dirty="0"/>
              <a:t> </a:t>
            </a:r>
            <a:r>
              <a:rPr lang="en-US" u="none" dirty="0"/>
              <a:t>Everest</a:t>
            </a:r>
            <a:r>
              <a:rPr lang="en-US" dirty="0"/>
              <a:t> is </a:t>
            </a:r>
            <a:r>
              <a:rPr lang="en-US" u="sng" dirty="0"/>
              <a:t>one</a:t>
            </a:r>
            <a:r>
              <a:rPr lang="en-US" u="sng" baseline="0" dirty="0"/>
              <a:t> piece of available </a:t>
            </a:r>
            <a:r>
              <a:rPr lang="en-US" u="sng" dirty="0"/>
              <a:t>data</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height can be recorded precisely with an altimeter and entered into a database.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data may be included in a book along with other data on Mount Everest in such a way that </a:t>
            </a:r>
            <a:r>
              <a:rPr lang="en-US" u="sng" dirty="0"/>
              <a:t>it provides information</a:t>
            </a:r>
            <a:r>
              <a:rPr lang="en-US" u="none" dirty="0"/>
              <a:t> </a:t>
            </a:r>
            <a:r>
              <a:rPr lang="en-US" dirty="0"/>
              <a:t>about the mountain that would be useful for those who wish to make a decision about the best method to climb it.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Using this information, coupled with experience with climbing mountains in general, persons seeking to reach Mount Everest's peak may be seen as having "knowledge“ about the subject.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Ask if any participant thought of an example from their own agency?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Data</a:t>
            </a:r>
            <a:r>
              <a:rPr lang="en-US" dirty="0"/>
              <a:t> – For example:</a:t>
            </a:r>
            <a:r>
              <a:rPr lang="en-US" baseline="0" dirty="0"/>
              <a:t> </a:t>
            </a:r>
            <a:r>
              <a:rPr lang="en-US" dirty="0"/>
              <a:t>Demographic</a:t>
            </a:r>
            <a:r>
              <a:rPr lang="en-US" baseline="0" dirty="0"/>
              <a:t> data about participants.</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Information</a:t>
            </a:r>
            <a:r>
              <a:rPr lang="en-US" baseline="0" dirty="0"/>
              <a:t> – For example: Is there a pattern or trend, e.g. single parent?, between ages of 20 and 35?, family with young children?, from a particular area of town?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Knowledge</a:t>
            </a:r>
            <a:r>
              <a:rPr lang="en-US" baseline="0" dirty="0"/>
              <a:t> – For example: Considered with experience at operating a Head Start program, we recognized that there had been a shift in population and we are now serving families who have older head of household, fewer children, and a larger percent with a high school diploma.   </a:t>
            </a:r>
            <a:endParaRPr lang="en-US" dirty="0"/>
          </a:p>
          <a:p>
            <a:endParaRPr lang="en-US" dirty="0"/>
          </a:p>
        </p:txBody>
      </p:sp>
      <p:sp>
        <p:nvSpPr>
          <p:cNvPr id="4" name="Slide Number Placeholder 3"/>
          <p:cNvSpPr>
            <a:spLocks noGrp="1"/>
          </p:cNvSpPr>
          <p:nvPr>
            <p:ph type="sldNum" sz="quarter" idx="10"/>
          </p:nvPr>
        </p:nvSpPr>
        <p:spPr/>
        <p:txBody>
          <a:bodyPr/>
          <a:lstStyle/>
          <a:p>
            <a:fld id="{D014323C-9B1D-4B99-AE88-A052E97BAD9E}" type="slidenum">
              <a:rPr lang="en-US" smtClean="0"/>
              <a:pPr/>
              <a:t>18</a:t>
            </a:fld>
            <a:endParaRPr lang="en-US"/>
          </a:p>
        </p:txBody>
      </p:sp>
    </p:spTree>
    <p:extLst>
      <p:ext uri="{BB962C8B-B14F-4D97-AF65-F5344CB8AC3E}">
        <p14:creationId xmlns:p14="http://schemas.microsoft.com/office/powerpoint/2010/main" val="3448076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NOTE:  a brief discussion about data collection is important (reviewing from the video), but remind that there will be a separate workshop about data collection.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Read the items in this way:  Move from complete to timely to reliable to accurate.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thing is to check for missing data.  Next is it being done timely and on a regular basis.  Reliability includes the understanding that the data collection process is being uniformly applied to the entire population being served?  Is it consistently collected as a regular part of the work done? Is the data trustworthy?  Does it make sense?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And finally accuracy is about making sure there are no typos and the data is all correct –  </a:t>
            </a:r>
            <a:r>
              <a:rPr lang="en-US" baseline="0" dirty="0" err="1"/>
              <a:t>examaple</a:t>
            </a:r>
            <a:r>
              <a:rPr lang="en-US" baseline="0" dirty="0"/>
              <a:t>: if the customer is marked as “homeless” is s/he really homeless?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t>Just be sure to stress that the quality of the data</a:t>
            </a:r>
            <a:r>
              <a:rPr lang="en-US" baseline="0" dirty="0"/>
              <a:t> is the foundation upon which all analysis will be built.  Faulty or flawed data (missing elements, incorrect, not current, etc.) will produce </a:t>
            </a:r>
            <a:r>
              <a:rPr lang="en-US" baseline="0" dirty="0" err="1"/>
              <a:t>mis</a:t>
            </a:r>
            <a:r>
              <a:rPr lang="en-US" baseline="0" dirty="0"/>
              <a:t>-information and may cause errors in decision making.</a:t>
            </a:r>
          </a:p>
          <a:p>
            <a:endParaRPr lang="en-US" baseline="0" dirty="0"/>
          </a:p>
          <a:p>
            <a:r>
              <a:rPr lang="en-US" baseline="0" dirty="0"/>
              <a:t>Throughout this workshop we will be asking the “quality of data” questions and making a list of things we want to pursue to improve the quality of the agency's data collection and storage processes. </a:t>
            </a:r>
          </a:p>
          <a:p>
            <a:endParaRPr lang="en-US" baseline="0" dirty="0"/>
          </a:p>
        </p:txBody>
      </p:sp>
      <p:sp>
        <p:nvSpPr>
          <p:cNvPr id="4" name="Slide Number Placeholder 3"/>
          <p:cNvSpPr>
            <a:spLocks noGrp="1"/>
          </p:cNvSpPr>
          <p:nvPr>
            <p:ph type="sldNum" sz="quarter" idx="10"/>
          </p:nvPr>
        </p:nvSpPr>
        <p:spPr/>
        <p:txBody>
          <a:bodyPr/>
          <a:lstStyle/>
          <a:p>
            <a:fld id="{D014323C-9B1D-4B99-AE88-A052E97BAD9E}" type="slidenum">
              <a:rPr lang="en-US" smtClean="0"/>
              <a:pPr/>
              <a:t>19</a:t>
            </a:fld>
            <a:endParaRPr lang="en-US"/>
          </a:p>
        </p:txBody>
      </p:sp>
    </p:spTree>
    <p:extLst>
      <p:ext uri="{BB962C8B-B14F-4D97-AF65-F5344CB8AC3E}">
        <p14:creationId xmlns:p14="http://schemas.microsoft.com/office/powerpoint/2010/main" val="1042882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D014323C-9B1D-4B99-AE88-A052E97BAD9E}" type="slidenum">
              <a:rPr lang="en-US" smtClean="0"/>
              <a:pPr/>
              <a:t>20</a:t>
            </a:fld>
            <a:endParaRPr lang="en-US"/>
          </a:p>
        </p:txBody>
      </p:sp>
    </p:spTree>
    <p:extLst>
      <p:ext uri="{BB962C8B-B14F-4D97-AF65-F5344CB8AC3E}">
        <p14:creationId xmlns:p14="http://schemas.microsoft.com/office/powerpoint/2010/main" val="2260238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3316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1904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71814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9948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67846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2472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1908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1708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3511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934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40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1185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8505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7370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649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5/13/2017</a:t>
            </a:fld>
            <a:endParaRPr lang="en-US" dirty="0"/>
          </a:p>
        </p:txBody>
      </p:sp>
    </p:spTree>
    <p:extLst>
      <p:ext uri="{BB962C8B-B14F-4D97-AF65-F5344CB8AC3E}">
        <p14:creationId xmlns:p14="http://schemas.microsoft.com/office/powerpoint/2010/main" val="151530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5/13/2017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3608552"/>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 id="2147484049" r:id="rId13"/>
    <p:sldLayoutId id="2147484050" r:id="rId14"/>
    <p:sldLayoutId id="2147484051" r:id="rId15"/>
    <p:sldLayoutId id="214748405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400" dirty="0"/>
              <a:t>2017 ACAAA Annual Conference</a:t>
            </a:r>
            <a:br>
              <a:rPr lang="en-US" sz="5400" dirty="0"/>
            </a:br>
            <a:r>
              <a:rPr lang="en-US" sz="5400" dirty="0"/>
              <a:t>ROMA Next Gen Update</a:t>
            </a:r>
          </a:p>
        </p:txBody>
      </p:sp>
      <p:sp>
        <p:nvSpPr>
          <p:cNvPr id="3" name="Subtitle 2"/>
          <p:cNvSpPr>
            <a:spLocks noGrp="1"/>
          </p:cNvSpPr>
          <p:nvPr>
            <p:ph type="subTitle" idx="1"/>
          </p:nvPr>
        </p:nvSpPr>
        <p:spPr/>
        <p:txBody>
          <a:bodyPr>
            <a:normAutofit/>
          </a:bodyPr>
          <a:lstStyle/>
          <a:p>
            <a:r>
              <a:rPr lang="en-US" dirty="0"/>
              <a:t>Terry Bearden, Programs and Development Director</a:t>
            </a:r>
          </a:p>
          <a:p>
            <a:r>
              <a:rPr lang="en-US" dirty="0"/>
              <a:t>Arkansas Community Action Agencies Association, Inc. </a:t>
            </a:r>
          </a:p>
        </p:txBody>
      </p:sp>
    </p:spTree>
    <p:extLst>
      <p:ext uri="{BB962C8B-B14F-4D97-AF65-F5344CB8AC3E}">
        <p14:creationId xmlns:p14="http://schemas.microsoft.com/office/powerpoint/2010/main" val="741707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Focuses of ROMA Next Gen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4410119"/>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2586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572118921"/>
              </p:ext>
            </p:extLst>
          </p:nvPr>
        </p:nvGraphicFramePr>
        <p:xfrm>
          <a:off x="1063811" y="344246"/>
          <a:ext cx="10052330" cy="6217920"/>
        </p:xfrm>
        <a:graphic>
          <a:graphicData uri="http://schemas.openxmlformats.org/presentationml/2006/ole">
            <mc:AlternateContent xmlns:mc="http://schemas.openxmlformats.org/markup-compatibility/2006">
              <mc:Choice xmlns:v="urn:schemas-microsoft-com:vml" Requires="v">
                <p:oleObj spid="_x0000_s2060" name="Document" r:id="rId3" imgW="15402690" imgH="9527270" progId="Word.Document.12">
                  <p:embed/>
                </p:oleObj>
              </mc:Choice>
              <mc:Fallback>
                <p:oleObj name="Document" r:id="rId3" imgW="15402690" imgH="9527270" progId="Word.Document.12">
                  <p:embed/>
                  <p:pic>
                    <p:nvPicPr>
                      <p:cNvPr id="3" name="Object 2"/>
                      <p:cNvPicPr/>
                      <p:nvPr/>
                    </p:nvPicPr>
                    <p:blipFill>
                      <a:blip r:embed="rId4"/>
                      <a:stretch>
                        <a:fillRect/>
                      </a:stretch>
                    </p:blipFill>
                    <p:spPr>
                      <a:xfrm>
                        <a:off x="1063811" y="344246"/>
                        <a:ext cx="10052330" cy="6217920"/>
                      </a:xfrm>
                      <a:prstGeom prst="rect">
                        <a:avLst/>
                      </a:prstGeom>
                    </p:spPr>
                  </p:pic>
                </p:oleObj>
              </mc:Fallback>
            </mc:AlternateContent>
          </a:graphicData>
        </a:graphic>
      </p:graphicFrame>
      <p:sp>
        <p:nvSpPr>
          <p:cNvPr id="2" name="TextBox 1"/>
          <p:cNvSpPr txBox="1"/>
          <p:nvPr/>
        </p:nvSpPr>
        <p:spPr>
          <a:xfrm>
            <a:off x="1210235" y="5550096"/>
            <a:ext cx="9614647" cy="461665"/>
          </a:xfrm>
          <a:prstGeom prst="rect">
            <a:avLst/>
          </a:prstGeom>
          <a:solidFill>
            <a:schemeClr val="accent1">
              <a:lumMod val="50000"/>
            </a:schemeClr>
          </a:solidFill>
        </p:spPr>
        <p:style>
          <a:lnRef idx="0">
            <a:scrgbClr r="0" g="0" b="0"/>
          </a:lnRef>
          <a:fillRef idx="1003">
            <a:schemeClr val="dk2"/>
          </a:fillRef>
          <a:effectRef idx="0">
            <a:scrgbClr r="0" g="0" b="0"/>
          </a:effectRef>
          <a:fontRef idx="major"/>
        </p:style>
        <p:txBody>
          <a:bodyPr wrap="square" rtlCol="0">
            <a:spAutoFit/>
          </a:bodyPr>
          <a:lstStyle/>
          <a:p>
            <a:pPr algn="ctr"/>
            <a:r>
              <a:rPr lang="en-US" sz="1200" dirty="0">
                <a:solidFill>
                  <a:schemeClr val="bg1"/>
                </a:solidFill>
              </a:rPr>
              <a:t>A national network of over 1,000 high-performing Community Action Agencies, State Associations, State offices, and Federal partners supported by the Community Services Block Grant (CSBG) to mobilize communities to fight poverty.</a:t>
            </a:r>
            <a:endParaRPr lang="en-US" sz="1200" dirty="0">
              <a:solidFill>
                <a:schemeClr val="bg1"/>
              </a:solidFill>
            </a:endParaRPr>
          </a:p>
        </p:txBody>
      </p:sp>
    </p:spTree>
    <p:extLst>
      <p:ext uri="{BB962C8B-B14F-4D97-AF65-F5344CB8AC3E}">
        <p14:creationId xmlns:p14="http://schemas.microsoft.com/office/powerpoint/2010/main" val="4071748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Let’s Break It Down: </a:t>
            </a:r>
            <a:r>
              <a:rPr lang="en-US" dirty="0"/>
              <a:t>Analyzing the National Theory of Change </a:t>
            </a:r>
            <a:br>
              <a:rPr lang="en-US" dirty="0"/>
            </a:br>
            <a:endParaRPr lang="en-US" dirty="0"/>
          </a:p>
        </p:txBody>
      </p:sp>
      <p:sp>
        <p:nvSpPr>
          <p:cNvPr id="3" name="Content Placeholder 2"/>
          <p:cNvSpPr>
            <a:spLocks noGrp="1"/>
          </p:cNvSpPr>
          <p:nvPr>
            <p:ph idx="1"/>
          </p:nvPr>
        </p:nvSpPr>
        <p:spPr>
          <a:xfrm>
            <a:off x="677334" y="1930400"/>
            <a:ext cx="9260042" cy="4658659"/>
          </a:xfrm>
        </p:spPr>
        <p:txBody>
          <a:bodyPr>
            <a:noAutofit/>
          </a:bodyPr>
          <a:lstStyle/>
          <a:p>
            <a:pPr lvl="1"/>
            <a:r>
              <a:rPr lang="en-US" sz="1800" dirty="0"/>
              <a:t>Community Action Goals</a:t>
            </a:r>
          </a:p>
          <a:p>
            <a:pPr lvl="2"/>
            <a:r>
              <a:rPr lang="en-US" sz="1600" dirty="0"/>
              <a:t>Create at least one Outcome Statements that would document achievement of each of the National Goals. Hint: Outcome statements describe *change* - not receipt of services, participation in programs, or processes, such as completing an applicatio</a:t>
            </a:r>
            <a:r>
              <a:rPr lang="en-US" sz="1600" dirty="0">
                <a:solidFill>
                  <a:schemeClr val="tx1"/>
                </a:solidFill>
              </a:rPr>
              <a:t>n</a:t>
            </a:r>
            <a:r>
              <a:rPr lang="en-US" sz="1600" b="1" dirty="0">
                <a:solidFill>
                  <a:schemeClr val="tx1"/>
                </a:solidFill>
              </a:rPr>
              <a:t>. </a:t>
            </a:r>
          </a:p>
          <a:p>
            <a:pPr lvl="1"/>
            <a:r>
              <a:rPr lang="en-US" sz="1800" dirty="0"/>
              <a:t>Services &amp; Strategies</a:t>
            </a:r>
          </a:p>
          <a:p>
            <a:pPr lvl="2"/>
            <a:r>
              <a:rPr lang="en-US" sz="1600" dirty="0"/>
              <a:t>List a few agency programs and services that fall under each domain.</a:t>
            </a:r>
          </a:p>
          <a:p>
            <a:pPr lvl="1"/>
            <a:r>
              <a:rPr lang="en-US" sz="1800" dirty="0"/>
              <a:t>Community Action Core Principles</a:t>
            </a:r>
          </a:p>
          <a:p>
            <a:pPr lvl="2"/>
            <a:r>
              <a:rPr lang="en-US" sz="1600" dirty="0"/>
              <a:t>Identify which groups are involved in the application of core principals within a CAA – Board of directors; executive leadership team; and/or program managers &amp; frontline staff. </a:t>
            </a:r>
          </a:p>
          <a:p>
            <a:pPr lvl="1"/>
            <a:r>
              <a:rPr lang="en-US" sz="1800" dirty="0"/>
              <a:t>Performance Management</a:t>
            </a:r>
          </a:p>
          <a:p>
            <a:pPr lvl="2"/>
            <a:r>
              <a:rPr lang="en-US" sz="1600" dirty="0"/>
              <a:t>Identify where data and information can be found to demonstrate a CAA’s performance levels in each area and how agencies might use that data and information. </a:t>
            </a:r>
          </a:p>
        </p:txBody>
      </p:sp>
    </p:spTree>
    <p:extLst>
      <p:ext uri="{BB962C8B-B14F-4D97-AF65-F5344CB8AC3E}">
        <p14:creationId xmlns:p14="http://schemas.microsoft.com/office/powerpoint/2010/main" val="371879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2" descr="ROMACircle"/>
          <p:cNvPicPr>
            <a:picLocks noChangeAspect="1" noChangeArrowheads="1"/>
          </p:cNvPicPr>
          <p:nvPr/>
        </p:nvPicPr>
        <p:blipFill>
          <a:blip r:embed="rId3" cstate="print"/>
          <a:srcRect/>
          <a:stretch>
            <a:fillRect/>
          </a:stretch>
        </p:blipFill>
        <p:spPr bwMode="auto">
          <a:xfrm>
            <a:off x="667870" y="712695"/>
            <a:ext cx="5006789" cy="5767387"/>
          </a:xfrm>
          <a:prstGeom prst="rect">
            <a:avLst/>
          </a:prstGeom>
          <a:noFill/>
          <a:ln w="9525">
            <a:noFill/>
            <a:miter lim="800000"/>
            <a:headEnd/>
            <a:tailEnd/>
          </a:ln>
        </p:spPr>
      </p:pic>
      <p:sp>
        <p:nvSpPr>
          <p:cNvPr id="5" name="TextBox 4"/>
          <p:cNvSpPr txBox="1"/>
          <p:nvPr/>
        </p:nvSpPr>
        <p:spPr>
          <a:xfrm>
            <a:off x="5963771" y="255495"/>
            <a:ext cx="4188758" cy="6370975"/>
          </a:xfrm>
          <a:prstGeom prst="rect">
            <a:avLst/>
          </a:prstGeom>
          <a:noFill/>
        </p:spPr>
        <p:txBody>
          <a:bodyPr wrap="square" rtlCol="0">
            <a:spAutoFit/>
          </a:bodyPr>
          <a:lstStyle/>
          <a:p>
            <a:r>
              <a:rPr lang="en-US" sz="2400" dirty="0"/>
              <a:t>The local TOC acts as a bridge between the assessment data and the agency strategic plan.  </a:t>
            </a:r>
          </a:p>
          <a:p>
            <a:r>
              <a:rPr lang="en-US" sz="2400" dirty="0"/>
              <a:t>It provides a frame for analysis of the data and helps to focus on specific data elements that will help in the development of the plan.  Using the TOC, each agency will be able to talk about the relationship between the services they provide and both “program outcomes” and “overall agency outcomes” they expect to achieve. </a:t>
            </a:r>
          </a:p>
        </p:txBody>
      </p:sp>
      <p:cxnSp>
        <p:nvCxnSpPr>
          <p:cNvPr id="11" name="Straight Arrow Connector 10"/>
          <p:cNvCxnSpPr/>
          <p:nvPr/>
        </p:nvCxnSpPr>
        <p:spPr>
          <a:xfrm flipH="1">
            <a:off x="4370295" y="1483659"/>
            <a:ext cx="1593476" cy="5871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74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2" descr="ROMACircle"/>
          <p:cNvPicPr>
            <a:picLocks noChangeAspect="1" noChangeArrowheads="1"/>
          </p:cNvPicPr>
          <p:nvPr/>
        </p:nvPicPr>
        <p:blipFill>
          <a:blip r:embed="rId3" cstate="print"/>
          <a:srcRect/>
          <a:stretch>
            <a:fillRect/>
          </a:stretch>
        </p:blipFill>
        <p:spPr bwMode="auto">
          <a:xfrm>
            <a:off x="537883" y="839451"/>
            <a:ext cx="5513294" cy="5767387"/>
          </a:xfrm>
          <a:prstGeom prst="rect">
            <a:avLst/>
          </a:prstGeom>
          <a:noFill/>
          <a:ln w="9525">
            <a:noFill/>
            <a:miter lim="800000"/>
            <a:headEnd/>
            <a:tailEnd/>
          </a:ln>
        </p:spPr>
      </p:pic>
      <p:cxnSp>
        <p:nvCxnSpPr>
          <p:cNvPr id="11" name="Straight Arrow Connector 10"/>
          <p:cNvCxnSpPr/>
          <p:nvPr/>
        </p:nvCxnSpPr>
        <p:spPr>
          <a:xfrm rot="10800000" flipV="1">
            <a:off x="5517777" y="4459941"/>
            <a:ext cx="106680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584577" y="174098"/>
            <a:ext cx="3774142" cy="6555641"/>
          </a:xfrm>
          <a:prstGeom prst="rect">
            <a:avLst/>
          </a:prstGeom>
          <a:noFill/>
        </p:spPr>
        <p:txBody>
          <a:bodyPr wrap="square" rtlCol="0">
            <a:spAutoFit/>
          </a:bodyPr>
          <a:lstStyle/>
          <a:p>
            <a:r>
              <a:rPr lang="en-US" sz="2800" dirty="0"/>
              <a:t>The TOC allows agencies to assess implementation effectiveness in a more comprehensive way.  </a:t>
            </a:r>
          </a:p>
          <a:p>
            <a:r>
              <a:rPr lang="en-US" sz="2800" dirty="0"/>
              <a:t>Implementation will include understanding about how the anti-poverty role that is specifically appropriate to their agency is carried out in their services and strategies.</a:t>
            </a:r>
          </a:p>
        </p:txBody>
      </p:sp>
    </p:spTree>
    <p:extLst>
      <p:ext uri="{BB962C8B-B14F-4D97-AF65-F5344CB8AC3E}">
        <p14:creationId xmlns:p14="http://schemas.microsoft.com/office/powerpoint/2010/main" val="1467260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2" descr="ROMACircle"/>
          <p:cNvPicPr>
            <a:picLocks noChangeAspect="1" noChangeArrowheads="1"/>
          </p:cNvPicPr>
          <p:nvPr/>
        </p:nvPicPr>
        <p:blipFill>
          <a:blip r:embed="rId3" cstate="print"/>
          <a:srcRect/>
          <a:stretch>
            <a:fillRect/>
          </a:stretch>
        </p:blipFill>
        <p:spPr bwMode="auto">
          <a:xfrm>
            <a:off x="5585012" y="624239"/>
            <a:ext cx="4433047" cy="5767387"/>
          </a:xfrm>
          <a:prstGeom prst="rect">
            <a:avLst/>
          </a:prstGeom>
          <a:noFill/>
          <a:ln w="9525">
            <a:noFill/>
            <a:miter lim="800000"/>
            <a:headEnd/>
            <a:tailEnd/>
          </a:ln>
        </p:spPr>
      </p:pic>
      <p:sp>
        <p:nvSpPr>
          <p:cNvPr id="8" name="TextBox 7"/>
          <p:cNvSpPr txBox="1"/>
          <p:nvPr/>
        </p:nvSpPr>
        <p:spPr>
          <a:xfrm>
            <a:off x="477371" y="624239"/>
            <a:ext cx="3724836" cy="5262979"/>
          </a:xfrm>
          <a:prstGeom prst="rect">
            <a:avLst/>
          </a:prstGeom>
          <a:noFill/>
        </p:spPr>
        <p:txBody>
          <a:bodyPr wrap="square" rtlCol="0">
            <a:spAutoFit/>
          </a:bodyPr>
          <a:lstStyle/>
          <a:p>
            <a:r>
              <a:rPr lang="en-US" sz="2800" dirty="0"/>
              <a:t>The TOC helps identify the indicators that will be observed and measured.  It articulates how  the indicators actually demonstrate progress toward the established outcomes – and to one or more of the National Goals.   </a:t>
            </a:r>
          </a:p>
        </p:txBody>
      </p:sp>
      <p:cxnSp>
        <p:nvCxnSpPr>
          <p:cNvPr id="11" name="Straight Arrow Connector 10"/>
          <p:cNvCxnSpPr/>
          <p:nvPr/>
        </p:nvCxnSpPr>
        <p:spPr>
          <a:xfrm>
            <a:off x="4442012" y="5078507"/>
            <a:ext cx="1143000" cy="152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54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2" descr="ROMACircle"/>
          <p:cNvPicPr>
            <a:picLocks noChangeAspect="1" noChangeArrowheads="1"/>
          </p:cNvPicPr>
          <p:nvPr/>
        </p:nvPicPr>
        <p:blipFill>
          <a:blip r:embed="rId3" cstate="print"/>
          <a:srcRect/>
          <a:stretch>
            <a:fillRect/>
          </a:stretch>
        </p:blipFill>
        <p:spPr bwMode="auto">
          <a:xfrm>
            <a:off x="4589929" y="533401"/>
            <a:ext cx="5145742" cy="5767387"/>
          </a:xfrm>
          <a:prstGeom prst="rect">
            <a:avLst/>
          </a:prstGeom>
          <a:noFill/>
          <a:ln w="9525">
            <a:noFill/>
            <a:miter lim="800000"/>
            <a:headEnd/>
            <a:tailEnd/>
          </a:ln>
        </p:spPr>
      </p:pic>
      <p:sp>
        <p:nvSpPr>
          <p:cNvPr id="8" name="TextBox 7"/>
          <p:cNvSpPr txBox="1"/>
          <p:nvPr/>
        </p:nvSpPr>
        <p:spPr>
          <a:xfrm>
            <a:off x="407895" y="533401"/>
            <a:ext cx="3859306" cy="5632311"/>
          </a:xfrm>
          <a:prstGeom prst="rect">
            <a:avLst/>
          </a:prstGeom>
          <a:noFill/>
        </p:spPr>
        <p:txBody>
          <a:bodyPr wrap="square" rtlCol="0">
            <a:spAutoFit/>
          </a:bodyPr>
          <a:lstStyle/>
          <a:p>
            <a:r>
              <a:rPr lang="en-US" sz="2400" dirty="0"/>
              <a:t>Once services are completed and outcomes observed, the TOC will help guide the evaluation.  </a:t>
            </a:r>
          </a:p>
          <a:p>
            <a:r>
              <a:rPr lang="en-US" sz="2400" dirty="0"/>
              <a:t>Did the services do what was expected?  </a:t>
            </a:r>
          </a:p>
          <a:p>
            <a:r>
              <a:rPr lang="en-US" sz="2400" dirty="0"/>
              <a:t>Did the outcomes achieved validate the assumptions behind the selection of the strategies?</a:t>
            </a:r>
          </a:p>
          <a:p>
            <a:r>
              <a:rPr lang="en-US" sz="2400" dirty="0"/>
              <a:t>This analysis will then lead into the re-assessment and next planning process.</a:t>
            </a:r>
          </a:p>
        </p:txBody>
      </p:sp>
      <p:cxnSp>
        <p:nvCxnSpPr>
          <p:cNvPr id="11" name="Straight Arrow Connector 10"/>
          <p:cNvCxnSpPr/>
          <p:nvPr/>
        </p:nvCxnSpPr>
        <p:spPr>
          <a:xfrm>
            <a:off x="3955676" y="2398059"/>
            <a:ext cx="1268505" cy="4661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72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Focuses of ROMA Next Gen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6864487"/>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0242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Data, Information and Knowledge</a:t>
            </a:r>
          </a:p>
        </p:txBody>
      </p:sp>
      <p:sp>
        <p:nvSpPr>
          <p:cNvPr id="3" name="Content Placeholder 2"/>
          <p:cNvSpPr>
            <a:spLocks noGrp="1"/>
          </p:cNvSpPr>
          <p:nvPr>
            <p:ph idx="1"/>
          </p:nvPr>
        </p:nvSpPr>
        <p:spPr>
          <a:xfrm>
            <a:off x="677334" y="1600201"/>
            <a:ext cx="8596668" cy="4525963"/>
          </a:xfrm>
        </p:spPr>
        <p:txBody>
          <a:bodyPr>
            <a:normAutofit/>
          </a:bodyPr>
          <a:lstStyle/>
          <a:p>
            <a:r>
              <a:rPr lang="en-US" sz="2800" u="sng" dirty="0"/>
              <a:t>Data</a:t>
            </a:r>
            <a:r>
              <a:rPr lang="en-US" sz="2800" dirty="0"/>
              <a:t> is the facts that are observed, measured, collected and aggregated.</a:t>
            </a:r>
          </a:p>
          <a:p>
            <a:r>
              <a:rPr lang="en-US" sz="2800" dirty="0"/>
              <a:t>Data only becomes </a:t>
            </a:r>
            <a:r>
              <a:rPr lang="en-US" sz="2800" u="sng" dirty="0"/>
              <a:t>information</a:t>
            </a:r>
            <a:r>
              <a:rPr lang="en-US" sz="2800" dirty="0"/>
              <a:t> for decision making once it has been analyzed in some fashion. </a:t>
            </a:r>
            <a:endParaRPr lang="en-US" sz="2800" u="sng" baseline="30000" dirty="0"/>
          </a:p>
          <a:p>
            <a:r>
              <a:rPr lang="en-US" sz="2800" u="sng" dirty="0"/>
              <a:t>Knowledge</a:t>
            </a:r>
            <a:r>
              <a:rPr lang="en-US" sz="2800" dirty="0"/>
              <a:t> is derived from the interaction of information and experience with a topic. </a:t>
            </a:r>
          </a:p>
          <a:p>
            <a:endParaRPr lang="en-US" dirty="0"/>
          </a:p>
        </p:txBody>
      </p:sp>
    </p:spTree>
    <p:extLst>
      <p:ext uri="{BB962C8B-B14F-4D97-AF65-F5344CB8AC3E}">
        <p14:creationId xmlns:p14="http://schemas.microsoft.com/office/powerpoint/2010/main" val="2620400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Four Data Quality Attributes</a:t>
            </a:r>
          </a:p>
        </p:txBody>
      </p:sp>
      <p:graphicFrame>
        <p:nvGraphicFramePr>
          <p:cNvPr id="4" name="Diagram 3"/>
          <p:cNvGraphicFramePr/>
          <p:nvPr>
            <p:extLst>
              <p:ext uri="{D42A27DB-BD31-4B8C-83A1-F6EECF244321}">
                <p14:modId xmlns:p14="http://schemas.microsoft.com/office/powerpoint/2010/main" val="1755336853"/>
              </p:ext>
            </p:extLst>
          </p:nvPr>
        </p:nvGraphicFramePr>
        <p:xfrm>
          <a:off x="462579" y="1495313"/>
          <a:ext cx="8910021" cy="5001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544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ROMA Next Generation? </a:t>
            </a:r>
          </a:p>
        </p:txBody>
      </p:sp>
      <p:sp>
        <p:nvSpPr>
          <p:cNvPr id="5" name="Content Placeholder 4"/>
          <p:cNvSpPr>
            <a:spLocks noGrp="1"/>
          </p:cNvSpPr>
          <p:nvPr>
            <p:ph idx="1"/>
          </p:nvPr>
        </p:nvSpPr>
        <p:spPr/>
        <p:txBody>
          <a:bodyPr/>
          <a:lstStyle/>
          <a:p>
            <a:r>
              <a:rPr lang="en-US" sz="3200" dirty="0">
                <a:solidFill>
                  <a:schemeClr val="accent2">
                    <a:lumMod val="50000"/>
                  </a:schemeClr>
                </a:solidFill>
              </a:rPr>
              <a:t>NASCSP: </a:t>
            </a:r>
            <a:r>
              <a:rPr lang="en-US" sz="3200" dirty="0">
                <a:solidFill>
                  <a:schemeClr val="accent2">
                    <a:lumMod val="50000"/>
                  </a:schemeClr>
                </a:solidFill>
              </a:rPr>
              <a:t>Just as ROMA has served Community Action well for over twenty years, ROMA Next Generation represents a new level that will </a:t>
            </a:r>
            <a:r>
              <a:rPr lang="en-US" sz="3200" i="1" dirty="0">
                <a:solidFill>
                  <a:schemeClr val="accent2">
                    <a:lumMod val="50000"/>
                  </a:schemeClr>
                </a:solidFill>
              </a:rPr>
              <a:t>move CSBG forward and strengthen Community Action over the next 5-10 years.</a:t>
            </a:r>
            <a:endParaRPr lang="en-US" sz="3200" dirty="0">
              <a:solidFill>
                <a:schemeClr val="accent2">
                  <a:lumMod val="50000"/>
                </a:schemeClr>
              </a:solidFill>
            </a:endParaRPr>
          </a:p>
        </p:txBody>
      </p:sp>
    </p:spTree>
    <p:extLst>
      <p:ext uri="{BB962C8B-B14F-4D97-AF65-F5344CB8AC3E}">
        <p14:creationId xmlns:p14="http://schemas.microsoft.com/office/powerpoint/2010/main" val="3900071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 Analysis of Data You Must Know What You Want to Know</a:t>
            </a:r>
          </a:p>
        </p:txBody>
      </p:sp>
      <p:sp>
        <p:nvSpPr>
          <p:cNvPr id="3" name="Content Placeholder 2"/>
          <p:cNvSpPr>
            <a:spLocks noGrp="1"/>
          </p:cNvSpPr>
          <p:nvPr>
            <p:ph idx="1"/>
          </p:nvPr>
        </p:nvSpPr>
        <p:spPr/>
        <p:txBody>
          <a:bodyPr>
            <a:normAutofit/>
          </a:bodyPr>
          <a:lstStyle/>
          <a:p>
            <a:r>
              <a:rPr lang="en-US" dirty="0"/>
              <a:t>Establish what you want to know</a:t>
            </a:r>
          </a:p>
          <a:p>
            <a:pPr lvl="1"/>
            <a:r>
              <a:rPr lang="en-US" dirty="0"/>
              <a:t>Is this driven by internal or external reporting requirements? </a:t>
            </a:r>
          </a:p>
          <a:p>
            <a:pPr lvl="1"/>
            <a:r>
              <a:rPr lang="en-US" dirty="0"/>
              <a:t>Is this driven by Local Theory of Change validation?</a:t>
            </a:r>
          </a:p>
          <a:p>
            <a:r>
              <a:rPr lang="en-US" dirty="0"/>
              <a:t>Identify who has the data  and where the data is located, necessary to tell you what you want to know.</a:t>
            </a:r>
          </a:p>
          <a:p>
            <a:pPr lvl="1"/>
            <a:r>
              <a:rPr lang="en-US" dirty="0"/>
              <a:t>Agency programs? Input from customers?</a:t>
            </a:r>
          </a:p>
          <a:p>
            <a:pPr lvl="1"/>
            <a:r>
              <a:rPr lang="en-US" dirty="0"/>
              <a:t>Community statistics? Input from the general public? </a:t>
            </a:r>
          </a:p>
          <a:p>
            <a:r>
              <a:rPr lang="en-US" dirty="0"/>
              <a:t>Consider what “buckets” or different data classifications we need to examine.</a:t>
            </a:r>
          </a:p>
          <a:p>
            <a:endParaRPr lang="en-US" dirty="0"/>
          </a:p>
          <a:p>
            <a:pPr>
              <a:buNone/>
            </a:pPr>
            <a:endParaRPr lang="en-US" dirty="0"/>
          </a:p>
        </p:txBody>
      </p:sp>
    </p:spTree>
    <p:extLst>
      <p:ext uri="{BB962C8B-B14F-4D97-AF65-F5344CB8AC3E}">
        <p14:creationId xmlns:p14="http://schemas.microsoft.com/office/powerpoint/2010/main" val="3088821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Data Analysis Techniques – 1.0 </a:t>
            </a:r>
            <a:br>
              <a:rPr lang="en-US" sz="4000" dirty="0"/>
            </a:br>
            <a:endParaRPr lang="en-US" sz="4000" dirty="0"/>
          </a:p>
        </p:txBody>
      </p:sp>
      <p:sp>
        <p:nvSpPr>
          <p:cNvPr id="3" name="Content Placeholder 2"/>
          <p:cNvSpPr>
            <a:spLocks noGrp="1"/>
          </p:cNvSpPr>
          <p:nvPr>
            <p:ph idx="1"/>
          </p:nvPr>
        </p:nvSpPr>
        <p:spPr/>
        <p:txBody>
          <a:bodyPr>
            <a:normAutofit lnSpcReduction="10000"/>
          </a:bodyPr>
          <a:lstStyle/>
          <a:p>
            <a:r>
              <a:rPr lang="en-US" sz="2800" dirty="0"/>
              <a:t>Comparative analysis</a:t>
            </a:r>
          </a:p>
          <a:p>
            <a:pPr lvl="1"/>
            <a:r>
              <a:rPr lang="en-US" sz="2600" dirty="0"/>
              <a:t>Compares data over time </a:t>
            </a:r>
          </a:p>
          <a:p>
            <a:pPr lvl="1"/>
            <a:r>
              <a:rPr lang="en-US" sz="2600" dirty="0"/>
              <a:t>Compares l</a:t>
            </a:r>
            <a:r>
              <a:rPr lang="en-US" sz="2800" dirty="0"/>
              <a:t>ocal data to regional or national data</a:t>
            </a:r>
            <a:endParaRPr lang="en-US" dirty="0"/>
          </a:p>
          <a:p>
            <a:pPr lvl="1"/>
            <a:r>
              <a:rPr lang="en-US" sz="2800" dirty="0"/>
              <a:t>Compares planned outcomes to actual outcomes </a:t>
            </a:r>
          </a:p>
          <a:p>
            <a:pPr lvl="1"/>
            <a:r>
              <a:rPr lang="en-US" sz="2800" dirty="0"/>
              <a:t>Examines differences among groups</a:t>
            </a:r>
          </a:p>
          <a:p>
            <a:pPr lvl="2"/>
            <a:r>
              <a:rPr lang="en-US" sz="2600" dirty="0"/>
              <a:t>Possibly internal (different targeted populations)</a:t>
            </a:r>
          </a:p>
          <a:p>
            <a:pPr lvl="2"/>
            <a:r>
              <a:rPr lang="en-US" sz="2600" dirty="0"/>
              <a:t>Possibly external (vs. other service providers)</a:t>
            </a:r>
          </a:p>
        </p:txBody>
      </p:sp>
    </p:spTree>
    <p:extLst>
      <p:ext uri="{BB962C8B-B14F-4D97-AF65-F5344CB8AC3E}">
        <p14:creationId xmlns:p14="http://schemas.microsoft.com/office/powerpoint/2010/main" val="3621040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Data Analysis Techniques – 1.0 </a:t>
            </a:r>
          </a:p>
        </p:txBody>
      </p:sp>
      <p:sp>
        <p:nvSpPr>
          <p:cNvPr id="3" name="Content Placeholder 2"/>
          <p:cNvSpPr>
            <a:spLocks noGrp="1"/>
          </p:cNvSpPr>
          <p:nvPr>
            <p:ph idx="1"/>
          </p:nvPr>
        </p:nvSpPr>
        <p:spPr>
          <a:xfrm>
            <a:off x="677334" y="2160589"/>
            <a:ext cx="8596668" cy="4293999"/>
          </a:xfrm>
        </p:spPr>
        <p:txBody>
          <a:bodyPr>
            <a:normAutofit fontScale="85000" lnSpcReduction="20000"/>
          </a:bodyPr>
          <a:lstStyle/>
          <a:p>
            <a:r>
              <a:rPr lang="en-US" sz="3300" dirty="0"/>
              <a:t>Trend Analysis</a:t>
            </a:r>
          </a:p>
          <a:p>
            <a:pPr lvl="1"/>
            <a:r>
              <a:rPr lang="en-US" sz="3300" dirty="0"/>
              <a:t>Collecting information and attempting to spot a pattern, or </a:t>
            </a:r>
            <a:r>
              <a:rPr lang="en-US" sz="3300" i="1" dirty="0"/>
              <a:t>trend</a:t>
            </a:r>
            <a:r>
              <a:rPr lang="en-US" sz="3300" dirty="0"/>
              <a:t>, in the information</a:t>
            </a:r>
          </a:p>
          <a:p>
            <a:pPr lvl="2">
              <a:buFont typeface="Arial" pitchFamily="34" charset="0"/>
              <a:buChar char="•"/>
            </a:pPr>
            <a:r>
              <a:rPr lang="en-US" sz="2800" dirty="0"/>
              <a:t>Although trend analysis is often used to predict or forecast future events, it is also used to explain and understand events in the past.</a:t>
            </a:r>
          </a:p>
          <a:p>
            <a:pPr lvl="2">
              <a:buFont typeface="Arial" pitchFamily="34" charset="0"/>
              <a:buChar char="•"/>
            </a:pPr>
            <a:r>
              <a:rPr lang="en-US" sz="2800" dirty="0"/>
              <a:t>Trend analysis provides evidence to inform decision-making.</a:t>
            </a:r>
          </a:p>
          <a:p>
            <a:pPr lvl="2">
              <a:buFont typeface="Arial" pitchFamily="34" charset="0"/>
              <a:buChar char="•"/>
            </a:pPr>
            <a:r>
              <a:rPr lang="en-US" sz="2800" dirty="0"/>
              <a:t>Trend analysis together with annual or point-in-time data provides both a short- and long-term perspective. </a:t>
            </a:r>
          </a:p>
        </p:txBody>
      </p:sp>
    </p:spTree>
    <p:extLst>
      <p:ext uri="{BB962C8B-B14F-4D97-AF65-F5344CB8AC3E}">
        <p14:creationId xmlns:p14="http://schemas.microsoft.com/office/powerpoint/2010/main" val="2992513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Data Analysis Techniques</a:t>
            </a:r>
          </a:p>
        </p:txBody>
      </p:sp>
      <p:sp>
        <p:nvSpPr>
          <p:cNvPr id="3" name="Content Placeholder 2"/>
          <p:cNvSpPr>
            <a:spLocks noGrp="1"/>
          </p:cNvSpPr>
          <p:nvPr>
            <p:ph idx="1"/>
          </p:nvPr>
        </p:nvSpPr>
        <p:spPr/>
        <p:txBody>
          <a:bodyPr>
            <a:normAutofit fontScale="85000" lnSpcReduction="10000"/>
          </a:bodyPr>
          <a:lstStyle/>
          <a:p>
            <a:r>
              <a:rPr lang="en-US" sz="3000" dirty="0"/>
              <a:t>Mapping</a:t>
            </a:r>
          </a:p>
          <a:p>
            <a:pPr lvl="1"/>
            <a:r>
              <a:rPr lang="en-US" sz="2800" dirty="0"/>
              <a:t>Identifying the path and flow of information</a:t>
            </a:r>
          </a:p>
          <a:p>
            <a:pPr marL="514350" indent="-457200"/>
            <a:r>
              <a:rPr lang="en-US" sz="3300" dirty="0"/>
              <a:t>A map: </a:t>
            </a:r>
          </a:p>
          <a:p>
            <a:pPr lvl="1"/>
            <a:r>
              <a:rPr lang="en-US" sz="2800" dirty="0"/>
              <a:t>is a graphical representation. </a:t>
            </a:r>
          </a:p>
          <a:p>
            <a:pPr lvl="1"/>
            <a:r>
              <a:rPr lang="en-US" sz="2800" dirty="0"/>
              <a:t>is a documented procedure, process, or system. </a:t>
            </a:r>
          </a:p>
          <a:p>
            <a:pPr lvl="1"/>
            <a:r>
              <a:rPr lang="en-US" sz="2800" dirty="0"/>
              <a:t>depicts relationships among its different components.</a:t>
            </a:r>
          </a:p>
          <a:p>
            <a:pPr lvl="1"/>
            <a:r>
              <a:rPr lang="en-US" sz="2800" dirty="0"/>
              <a:t>can show the flow of information, materials,</a:t>
            </a:r>
          </a:p>
          <a:p>
            <a:pPr lvl="1">
              <a:buNone/>
            </a:pPr>
            <a:r>
              <a:rPr lang="en-US" sz="2800" dirty="0"/>
              <a:t>    money, personnel, etc.  </a:t>
            </a:r>
          </a:p>
          <a:p>
            <a:pPr lvl="1"/>
            <a:endParaRPr lang="en-US" dirty="0"/>
          </a:p>
          <a:p>
            <a:pPr lvl="1"/>
            <a:endParaRPr lang="en-US" dirty="0"/>
          </a:p>
          <a:p>
            <a:endParaRPr lang="en-US" dirty="0"/>
          </a:p>
        </p:txBody>
      </p:sp>
    </p:spTree>
    <p:extLst>
      <p:ext uri="{BB962C8B-B14F-4D97-AF65-F5344CB8AC3E}">
        <p14:creationId xmlns:p14="http://schemas.microsoft.com/office/powerpoint/2010/main" val="283951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Using Mapping</a:t>
            </a:r>
          </a:p>
        </p:txBody>
      </p:sp>
      <p:sp>
        <p:nvSpPr>
          <p:cNvPr id="3" name="Content Placeholder 2"/>
          <p:cNvSpPr>
            <a:spLocks noGrp="1"/>
          </p:cNvSpPr>
          <p:nvPr>
            <p:ph idx="1"/>
          </p:nvPr>
        </p:nvSpPr>
        <p:spPr/>
        <p:txBody>
          <a:bodyPr>
            <a:normAutofit/>
          </a:bodyPr>
          <a:lstStyle/>
          <a:p>
            <a:r>
              <a:rPr lang="en-US" sz="2800" dirty="0"/>
              <a:t>Brainstorming</a:t>
            </a:r>
          </a:p>
          <a:p>
            <a:r>
              <a:rPr lang="en-US" sz="2800" dirty="0"/>
              <a:t>Problem Solving</a:t>
            </a:r>
          </a:p>
          <a:p>
            <a:r>
              <a:rPr lang="en-US" sz="2800" dirty="0"/>
              <a:t>Planning</a:t>
            </a:r>
          </a:p>
          <a:p>
            <a:r>
              <a:rPr lang="en-US" sz="2800" dirty="0"/>
              <a:t>Reflecting</a:t>
            </a:r>
          </a:p>
          <a:p>
            <a:r>
              <a:rPr lang="en-US" sz="2800" dirty="0"/>
              <a:t>Visualizing</a:t>
            </a:r>
          </a:p>
        </p:txBody>
      </p:sp>
      <p:pic>
        <p:nvPicPr>
          <p:cNvPr id="9"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419" y="2026920"/>
            <a:ext cx="4769425" cy="2790113"/>
          </a:xfrm>
          <a:prstGeom prst="rect">
            <a:avLst/>
          </a:prstGeom>
        </p:spPr>
      </p:pic>
    </p:spTree>
    <p:extLst>
      <p:ext uri="{BB962C8B-B14F-4D97-AF65-F5344CB8AC3E}">
        <p14:creationId xmlns:p14="http://schemas.microsoft.com/office/powerpoint/2010/main" val="3916588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Data Maps </a:t>
            </a:r>
          </a:p>
        </p:txBody>
      </p:sp>
      <p:sp>
        <p:nvSpPr>
          <p:cNvPr id="3" name="Content Placeholder 2"/>
          <p:cNvSpPr>
            <a:spLocks noGrp="1"/>
          </p:cNvSpPr>
          <p:nvPr>
            <p:ph idx="1"/>
          </p:nvPr>
        </p:nvSpPr>
        <p:spPr/>
        <p:txBody>
          <a:bodyPr>
            <a:normAutofit/>
          </a:bodyPr>
          <a:lstStyle/>
          <a:p>
            <a:pPr>
              <a:defRPr/>
            </a:pPr>
            <a:r>
              <a:rPr lang="en-US" sz="2800" dirty="0"/>
              <a:t>Logic Model</a:t>
            </a:r>
          </a:p>
          <a:p>
            <a:pPr>
              <a:defRPr/>
            </a:pPr>
            <a:r>
              <a:rPr lang="en-US" sz="2800" dirty="0"/>
              <a:t>Flow Chart</a:t>
            </a:r>
          </a:p>
          <a:p>
            <a:pPr>
              <a:defRPr/>
            </a:pPr>
            <a:r>
              <a:rPr lang="en-US" sz="2800" dirty="0"/>
              <a:t>Program Mapping Graphic (Program processes, flow of customers through agency programs, etc.)</a:t>
            </a:r>
          </a:p>
          <a:p>
            <a:pPr>
              <a:defRPr/>
            </a:pPr>
            <a:r>
              <a:rPr lang="en-US" sz="2800" dirty="0"/>
              <a:t>Outcome scales</a:t>
            </a:r>
          </a:p>
          <a:p>
            <a:pPr>
              <a:defRPr/>
            </a:pPr>
            <a:r>
              <a:rPr lang="en-US" sz="2800" dirty="0"/>
              <a:t>Outcome Matrices </a:t>
            </a:r>
            <a:endParaRPr lang="en-US" sz="2800" dirty="0"/>
          </a:p>
        </p:txBody>
      </p:sp>
    </p:spTree>
    <p:extLst>
      <p:ext uri="{BB962C8B-B14F-4D97-AF65-F5344CB8AC3E}">
        <p14:creationId xmlns:p14="http://schemas.microsoft.com/office/powerpoint/2010/main" val="1903693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An &lt;strong&gt;Apple&lt;/strong&gt; &lt;strong&gt;Bite&lt;/strong&gt;,for all Adams &amp; Eves..."/>
          <p:cNvPicPr>
            <a:picLocks noChangeAspect="1"/>
          </p:cNvPicPr>
          <p:nvPr/>
        </p:nvPicPr>
        <p:blipFill>
          <a:blip r:embed="rId2"/>
          <a:stretch>
            <a:fillRect/>
          </a:stretch>
        </p:blipFill>
        <p:spPr>
          <a:xfrm>
            <a:off x="5620398" y="1270000"/>
            <a:ext cx="3545585" cy="4297680"/>
          </a:xfrm>
          <a:prstGeom prst="rect">
            <a:avLst/>
          </a:prstGeom>
        </p:spPr>
      </p:pic>
      <p:sp>
        <p:nvSpPr>
          <p:cNvPr id="2" name="Title 1"/>
          <p:cNvSpPr>
            <a:spLocks noGrp="1"/>
          </p:cNvSpPr>
          <p:nvPr>
            <p:ph type="title"/>
          </p:nvPr>
        </p:nvSpPr>
        <p:spPr>
          <a:xfrm>
            <a:off x="676746" y="609600"/>
            <a:ext cx="3729076" cy="1320800"/>
          </a:xfrm>
        </p:spPr>
        <p:txBody>
          <a:bodyPr anchor="ctr">
            <a:normAutofit/>
          </a:bodyPr>
          <a:lstStyle/>
          <a:p>
            <a:r>
              <a:rPr lang="en-US" dirty="0"/>
              <a:t>Let’s Crunch Some Data</a:t>
            </a:r>
          </a:p>
        </p:txBody>
      </p:sp>
      <p:sp>
        <p:nvSpPr>
          <p:cNvPr id="9" name="Content Placeholder 8"/>
          <p:cNvSpPr>
            <a:spLocks noGrp="1"/>
          </p:cNvSpPr>
          <p:nvPr>
            <p:ph idx="1"/>
          </p:nvPr>
        </p:nvSpPr>
        <p:spPr>
          <a:xfrm>
            <a:off x="685166" y="2160589"/>
            <a:ext cx="5142427" cy="3906724"/>
          </a:xfrm>
        </p:spPr>
        <p:txBody>
          <a:bodyPr>
            <a:noAutofit/>
          </a:bodyPr>
          <a:lstStyle/>
          <a:p>
            <a:r>
              <a:rPr lang="en-US" sz="2400" dirty="0"/>
              <a:t>In your groups, take a few minutes to consider the data sets in the handouts. </a:t>
            </a:r>
          </a:p>
          <a:p>
            <a:r>
              <a:rPr lang="en-US" sz="2400" dirty="0"/>
              <a:t>Determine what type of analysis was used. </a:t>
            </a:r>
          </a:p>
          <a:p>
            <a:r>
              <a:rPr lang="en-US" sz="2400" dirty="0"/>
              <a:t>Be prepared to present your conclusions. </a:t>
            </a:r>
          </a:p>
        </p:txBody>
      </p:sp>
    </p:spTree>
    <p:extLst>
      <p:ext uri="{BB962C8B-B14F-4D97-AF65-F5344CB8AC3E}">
        <p14:creationId xmlns:p14="http://schemas.microsoft.com/office/powerpoint/2010/main" val="1657186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Data Analysis 2.0 Technique</a:t>
            </a:r>
          </a:p>
        </p:txBody>
      </p:sp>
      <p:sp>
        <p:nvSpPr>
          <p:cNvPr id="3" name="Content Placeholder 2"/>
          <p:cNvSpPr>
            <a:spLocks noGrp="1"/>
          </p:cNvSpPr>
          <p:nvPr>
            <p:ph idx="1"/>
          </p:nvPr>
        </p:nvSpPr>
        <p:spPr/>
        <p:txBody>
          <a:bodyPr>
            <a:normAutofit lnSpcReduction="10000"/>
          </a:bodyPr>
          <a:lstStyle/>
          <a:p>
            <a:r>
              <a:rPr lang="en-US" sz="2800" dirty="0"/>
              <a:t>Factor Analysis</a:t>
            </a:r>
            <a:endParaRPr lang="en-US" dirty="0"/>
          </a:p>
          <a:p>
            <a:r>
              <a:rPr lang="en-US" sz="2000" dirty="0"/>
              <a:t>A useful tool for investigating relationships for complex concepts. It enables examination of a number of elements to observe how (or if) they are related.</a:t>
            </a:r>
          </a:p>
          <a:p>
            <a:r>
              <a:rPr lang="en-US" sz="2000" dirty="0"/>
              <a:t>In factor analysis, multiple observed “variables” are tracked to see if they have similar patterns of responses because they are all associated with a complex concept which cannot easily be measured directly.</a:t>
            </a:r>
          </a:p>
          <a:p>
            <a:r>
              <a:rPr lang="en-US" sz="2000" dirty="0"/>
              <a:t>For example, people respond to questions about income, education, and occupation (the different variables), which are all associated with “socioeconomic status.” </a:t>
            </a:r>
          </a:p>
        </p:txBody>
      </p:sp>
    </p:spTree>
    <p:extLst>
      <p:ext uri="{BB962C8B-B14F-4D97-AF65-F5344CB8AC3E}">
        <p14:creationId xmlns:p14="http://schemas.microsoft.com/office/powerpoint/2010/main" val="2159654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Focuses of ROMA Next Gen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8445972"/>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3165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Individual/Family and Community-Level Outcomes</a:t>
            </a:r>
          </a:p>
        </p:txBody>
      </p:sp>
      <p:sp>
        <p:nvSpPr>
          <p:cNvPr id="3" name="Content Placeholder 2"/>
          <p:cNvSpPr>
            <a:spLocks noGrp="1"/>
          </p:cNvSpPr>
          <p:nvPr>
            <p:ph idx="1"/>
          </p:nvPr>
        </p:nvSpPr>
        <p:spPr/>
        <p:txBody>
          <a:bodyPr>
            <a:normAutofit/>
          </a:bodyPr>
          <a:lstStyle/>
          <a:p>
            <a:r>
              <a:rPr lang="en-US" dirty="0"/>
              <a:t>The National Goals are the “Big Pictures” that are created by targeting agency programs and initiatives to meet local needs which support or create positive changes both in the lives of people and in communities.</a:t>
            </a:r>
          </a:p>
          <a:p>
            <a:r>
              <a:rPr lang="en-US" dirty="0"/>
              <a:t>ROMA Next Gen tracks services delivered, whether emergency/supportive to foster stability or “bundled” as part of family development programs, and Individual &amp; Family National Performance Indicators (NPIs). </a:t>
            </a:r>
          </a:p>
          <a:p>
            <a:r>
              <a:rPr lang="en-US" dirty="0"/>
              <a:t>ROMA Next Gen allows us to track community initiatives as the long-term, widely-varied efforts they are.</a:t>
            </a:r>
          </a:p>
          <a:p>
            <a:r>
              <a:rPr lang="en-US" dirty="0"/>
              <a:t>ROMA Next Gen also establishes links between ROMA and the Organizational Standards by which agencies are evaluated at state- and national-levels.</a:t>
            </a:r>
          </a:p>
        </p:txBody>
      </p:sp>
    </p:spTree>
    <p:extLst>
      <p:ext uri="{BB962C8B-B14F-4D97-AF65-F5344CB8AC3E}">
        <p14:creationId xmlns:p14="http://schemas.microsoft.com/office/powerpoint/2010/main" val="26230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046787"/>
            <a:ext cx="9144000" cy="81121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9205848" y="6023716"/>
            <a:ext cx="1462150" cy="817562"/>
          </a:xfrm>
          <a:prstGeom prst="rect">
            <a:avLst/>
          </a:prstGeom>
          <a:blipFill>
            <a:blip r:embed="rId4" cstate="print"/>
            <a:stretch>
              <a:fillRect/>
            </a:stretch>
          </a:blipFill>
        </p:spPr>
        <p:txBody>
          <a:bodyPr wrap="square" lIns="0" tIns="0" rIns="0" bIns="0" rtlCol="0"/>
          <a:lstStyle/>
          <a:p>
            <a:endParaRPr/>
          </a:p>
        </p:txBody>
      </p:sp>
      <p:sp>
        <p:nvSpPr>
          <p:cNvPr id="4" name="object 4"/>
          <p:cNvSpPr>
            <a:spLocks noChangeAspect="1"/>
          </p:cNvSpPr>
          <p:nvPr/>
        </p:nvSpPr>
        <p:spPr>
          <a:xfrm>
            <a:off x="7086600" y="2057400"/>
            <a:ext cx="3551815" cy="3749040"/>
          </a:xfrm>
          <a:prstGeom prst="rect">
            <a:avLst/>
          </a:prstGeom>
          <a:blipFill>
            <a:blip r:embed="rId5"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913636" y="501145"/>
            <a:ext cx="8652016" cy="822815"/>
          </a:xfrm>
          <a:prstGeom prst="rect">
            <a:avLst/>
          </a:prstGeom>
        </p:spPr>
        <p:txBody>
          <a:bodyPr vert="horz" wrap="square" lIns="0" tIns="327177" rIns="0" bIns="0" rtlCol="0" anchor="t">
            <a:spAutoFit/>
          </a:bodyPr>
          <a:lstStyle/>
          <a:p>
            <a:pPr marL="737235">
              <a:lnSpc>
                <a:spcPct val="100000"/>
              </a:lnSpc>
            </a:pPr>
            <a:r>
              <a:rPr spc="-5" dirty="0"/>
              <a:t>Th</a:t>
            </a:r>
            <a:r>
              <a:rPr dirty="0"/>
              <a:t>e </a:t>
            </a:r>
            <a:r>
              <a:rPr spc="-5" dirty="0"/>
              <a:t>Criti</a:t>
            </a:r>
            <a:r>
              <a:rPr spc="-20" dirty="0"/>
              <a:t>c</a:t>
            </a:r>
            <a:r>
              <a:rPr dirty="0"/>
              <a:t>al</a:t>
            </a:r>
            <a:r>
              <a:rPr spc="-25" dirty="0"/>
              <a:t> </a:t>
            </a:r>
            <a:r>
              <a:rPr spc="-5" dirty="0"/>
              <a:t>Connections</a:t>
            </a:r>
          </a:p>
        </p:txBody>
      </p:sp>
      <p:sp>
        <p:nvSpPr>
          <p:cNvPr id="6" name="object 6"/>
          <p:cNvSpPr/>
          <p:nvPr/>
        </p:nvSpPr>
        <p:spPr>
          <a:xfrm>
            <a:off x="2021014" y="1459103"/>
            <a:ext cx="4210050" cy="2332355"/>
          </a:xfrm>
          <a:custGeom>
            <a:avLst/>
            <a:gdLst/>
            <a:ahLst/>
            <a:cxnLst/>
            <a:rect l="l" t="t" r="r" b="b"/>
            <a:pathLst>
              <a:path w="4210050" h="2332354">
                <a:moveTo>
                  <a:pt x="3043999" y="0"/>
                </a:moveTo>
                <a:lnTo>
                  <a:pt x="3043999" y="583057"/>
                </a:lnTo>
                <a:lnTo>
                  <a:pt x="0" y="583057"/>
                </a:lnTo>
                <a:lnTo>
                  <a:pt x="0" y="1749044"/>
                </a:lnTo>
                <a:lnTo>
                  <a:pt x="3043999" y="1749044"/>
                </a:lnTo>
                <a:lnTo>
                  <a:pt x="3043999" y="2332101"/>
                </a:lnTo>
                <a:lnTo>
                  <a:pt x="4209986" y="1165987"/>
                </a:lnTo>
                <a:lnTo>
                  <a:pt x="3043999" y="0"/>
                </a:lnTo>
                <a:close/>
              </a:path>
            </a:pathLst>
          </a:custGeom>
          <a:solidFill>
            <a:srgbClr val="D0D7E8"/>
          </a:solidFill>
        </p:spPr>
        <p:txBody>
          <a:bodyPr wrap="square" lIns="0" tIns="0" rIns="0" bIns="0" rtlCol="0"/>
          <a:lstStyle/>
          <a:p>
            <a:endParaRPr/>
          </a:p>
        </p:txBody>
      </p:sp>
      <p:sp>
        <p:nvSpPr>
          <p:cNvPr id="7" name="object 7"/>
          <p:cNvSpPr/>
          <p:nvPr/>
        </p:nvSpPr>
        <p:spPr>
          <a:xfrm>
            <a:off x="1641427" y="2158746"/>
            <a:ext cx="1594485" cy="932815"/>
          </a:xfrm>
          <a:custGeom>
            <a:avLst/>
            <a:gdLst/>
            <a:ahLst/>
            <a:cxnLst/>
            <a:rect l="l" t="t" r="r" b="b"/>
            <a:pathLst>
              <a:path w="1594485" h="932814">
                <a:moveTo>
                  <a:pt x="1438831" y="0"/>
                </a:moveTo>
                <a:lnTo>
                  <a:pt x="150855" y="67"/>
                </a:lnTo>
                <a:lnTo>
                  <a:pt x="108356" y="7265"/>
                </a:lnTo>
                <a:lnTo>
                  <a:pt x="70626" y="25166"/>
                </a:lnTo>
                <a:lnTo>
                  <a:pt x="39330" y="52103"/>
                </a:lnTo>
                <a:lnTo>
                  <a:pt x="16134" y="86411"/>
                </a:lnTo>
                <a:lnTo>
                  <a:pt x="2704" y="126425"/>
                </a:lnTo>
                <a:lnTo>
                  <a:pt x="0" y="155448"/>
                </a:lnTo>
                <a:lnTo>
                  <a:pt x="67" y="781981"/>
                </a:lnTo>
                <a:lnTo>
                  <a:pt x="7266" y="824474"/>
                </a:lnTo>
                <a:lnTo>
                  <a:pt x="25169" y="862198"/>
                </a:lnTo>
                <a:lnTo>
                  <a:pt x="52111" y="893490"/>
                </a:lnTo>
                <a:lnTo>
                  <a:pt x="86424" y="916682"/>
                </a:lnTo>
                <a:lnTo>
                  <a:pt x="126443" y="930110"/>
                </a:lnTo>
                <a:lnTo>
                  <a:pt x="155470" y="932814"/>
                </a:lnTo>
                <a:lnTo>
                  <a:pt x="1443427" y="932748"/>
                </a:lnTo>
                <a:lnTo>
                  <a:pt x="1485924" y="925553"/>
                </a:lnTo>
                <a:lnTo>
                  <a:pt x="1523653" y="907654"/>
                </a:lnTo>
                <a:lnTo>
                  <a:pt x="1554949" y="880717"/>
                </a:lnTo>
                <a:lnTo>
                  <a:pt x="1578144" y="846407"/>
                </a:lnTo>
                <a:lnTo>
                  <a:pt x="1591574" y="806391"/>
                </a:lnTo>
                <a:lnTo>
                  <a:pt x="1594279" y="777366"/>
                </a:lnTo>
                <a:lnTo>
                  <a:pt x="1594212" y="150851"/>
                </a:lnTo>
                <a:lnTo>
                  <a:pt x="1587018" y="108354"/>
                </a:lnTo>
                <a:lnTo>
                  <a:pt x="1569119" y="70625"/>
                </a:lnTo>
                <a:lnTo>
                  <a:pt x="1542181" y="39330"/>
                </a:lnTo>
                <a:lnTo>
                  <a:pt x="1507872" y="16134"/>
                </a:lnTo>
                <a:lnTo>
                  <a:pt x="1467856" y="2704"/>
                </a:lnTo>
                <a:lnTo>
                  <a:pt x="1438831" y="0"/>
                </a:lnTo>
                <a:close/>
              </a:path>
            </a:pathLst>
          </a:custGeom>
          <a:solidFill>
            <a:srgbClr val="4F81BC"/>
          </a:solidFill>
        </p:spPr>
        <p:txBody>
          <a:bodyPr wrap="square" lIns="0" tIns="0" rIns="0" bIns="0" rtlCol="0"/>
          <a:lstStyle/>
          <a:p>
            <a:endParaRPr/>
          </a:p>
        </p:txBody>
      </p:sp>
      <p:sp>
        <p:nvSpPr>
          <p:cNvPr id="8" name="object 8"/>
          <p:cNvSpPr/>
          <p:nvPr/>
        </p:nvSpPr>
        <p:spPr>
          <a:xfrm>
            <a:off x="1641427" y="2158746"/>
            <a:ext cx="1594485" cy="932815"/>
          </a:xfrm>
          <a:custGeom>
            <a:avLst/>
            <a:gdLst/>
            <a:ahLst/>
            <a:cxnLst/>
            <a:rect l="l" t="t" r="r" b="b"/>
            <a:pathLst>
              <a:path w="1594485" h="932814">
                <a:moveTo>
                  <a:pt x="0" y="155448"/>
                </a:moveTo>
                <a:lnTo>
                  <a:pt x="5993" y="112556"/>
                </a:lnTo>
                <a:lnTo>
                  <a:pt x="22863" y="74259"/>
                </a:lnTo>
                <a:lnTo>
                  <a:pt x="48944" y="42223"/>
                </a:lnTo>
                <a:lnTo>
                  <a:pt x="82570" y="18113"/>
                </a:lnTo>
                <a:lnTo>
                  <a:pt x="122075" y="3594"/>
                </a:lnTo>
                <a:lnTo>
                  <a:pt x="1438831" y="0"/>
                </a:lnTo>
                <a:lnTo>
                  <a:pt x="1453537" y="686"/>
                </a:lnTo>
                <a:lnTo>
                  <a:pt x="1495085" y="10490"/>
                </a:lnTo>
                <a:lnTo>
                  <a:pt x="1531482" y="30616"/>
                </a:lnTo>
                <a:lnTo>
                  <a:pt x="1561061" y="59396"/>
                </a:lnTo>
                <a:lnTo>
                  <a:pt x="1582158" y="95166"/>
                </a:lnTo>
                <a:lnTo>
                  <a:pt x="1593106" y="136259"/>
                </a:lnTo>
                <a:lnTo>
                  <a:pt x="1594279" y="777366"/>
                </a:lnTo>
                <a:lnTo>
                  <a:pt x="1593592" y="792073"/>
                </a:lnTo>
                <a:lnTo>
                  <a:pt x="1583788" y="833620"/>
                </a:lnTo>
                <a:lnTo>
                  <a:pt x="1563663" y="870017"/>
                </a:lnTo>
                <a:lnTo>
                  <a:pt x="1534882" y="899597"/>
                </a:lnTo>
                <a:lnTo>
                  <a:pt x="1499112" y="920694"/>
                </a:lnTo>
                <a:lnTo>
                  <a:pt x="1458020" y="931642"/>
                </a:lnTo>
                <a:lnTo>
                  <a:pt x="155470" y="932814"/>
                </a:lnTo>
                <a:lnTo>
                  <a:pt x="140763" y="932128"/>
                </a:lnTo>
                <a:lnTo>
                  <a:pt x="99212" y="922325"/>
                </a:lnTo>
                <a:lnTo>
                  <a:pt x="62812" y="902203"/>
                </a:lnTo>
                <a:lnTo>
                  <a:pt x="33228" y="873426"/>
                </a:lnTo>
                <a:lnTo>
                  <a:pt x="12127" y="837660"/>
                </a:lnTo>
                <a:lnTo>
                  <a:pt x="1174" y="796572"/>
                </a:lnTo>
                <a:lnTo>
                  <a:pt x="0" y="155448"/>
                </a:lnTo>
                <a:close/>
              </a:path>
            </a:pathLst>
          </a:custGeom>
          <a:ln w="25400">
            <a:solidFill>
              <a:srgbClr val="FFFFFF"/>
            </a:solidFill>
          </a:ln>
        </p:spPr>
        <p:txBody>
          <a:bodyPr wrap="square" lIns="0" tIns="0" rIns="0" bIns="0" rtlCol="0"/>
          <a:lstStyle/>
          <a:p>
            <a:endParaRPr/>
          </a:p>
        </p:txBody>
      </p:sp>
      <p:sp>
        <p:nvSpPr>
          <p:cNvPr id="9" name="object 9"/>
          <p:cNvSpPr txBox="1"/>
          <p:nvPr/>
        </p:nvSpPr>
        <p:spPr>
          <a:xfrm>
            <a:off x="1788058" y="2340865"/>
            <a:ext cx="1299210" cy="615553"/>
          </a:xfrm>
          <a:prstGeom prst="rect">
            <a:avLst/>
          </a:prstGeom>
        </p:spPr>
        <p:txBody>
          <a:bodyPr vert="horz" wrap="square" lIns="0" tIns="0" rIns="0" bIns="0" rtlCol="0">
            <a:spAutoFit/>
          </a:bodyPr>
          <a:lstStyle/>
          <a:p>
            <a:pPr marL="19685">
              <a:lnSpc>
                <a:spcPts val="2420"/>
              </a:lnSpc>
            </a:pPr>
            <a:r>
              <a:rPr sz="2100" spc="-5" dirty="0">
                <a:solidFill>
                  <a:srgbClr val="FFFFFF"/>
                </a:solidFill>
                <a:latin typeface="Calibri"/>
                <a:cs typeface="Calibri"/>
              </a:rPr>
              <a:t>Community</a:t>
            </a:r>
            <a:endParaRPr sz="2100" dirty="0">
              <a:latin typeface="Calibri"/>
              <a:cs typeface="Calibri"/>
            </a:endParaRPr>
          </a:p>
          <a:p>
            <a:pPr marL="12700">
              <a:lnSpc>
                <a:spcPts val="2420"/>
              </a:lnSpc>
            </a:pPr>
            <a:r>
              <a:rPr sz="2100" dirty="0">
                <a:solidFill>
                  <a:srgbClr val="FFFFFF"/>
                </a:solidFill>
                <a:latin typeface="Calibri"/>
                <a:cs typeface="Calibri"/>
              </a:rPr>
              <a:t>A</a:t>
            </a:r>
            <a:r>
              <a:rPr sz="2100" spc="-15" dirty="0">
                <a:solidFill>
                  <a:srgbClr val="FFFFFF"/>
                </a:solidFill>
                <a:latin typeface="Calibri"/>
                <a:cs typeface="Calibri"/>
              </a:rPr>
              <a:t>s</a:t>
            </a:r>
            <a:r>
              <a:rPr sz="2100" spc="-5" dirty="0">
                <a:solidFill>
                  <a:srgbClr val="FFFFFF"/>
                </a:solidFill>
                <a:latin typeface="Calibri"/>
                <a:cs typeface="Calibri"/>
              </a:rPr>
              <a:t>s</a:t>
            </a:r>
            <a:r>
              <a:rPr sz="2100" spc="-10" dirty="0">
                <a:solidFill>
                  <a:srgbClr val="FFFFFF"/>
                </a:solidFill>
                <a:latin typeface="Calibri"/>
                <a:cs typeface="Calibri"/>
              </a:rPr>
              <a:t>e</a:t>
            </a:r>
            <a:r>
              <a:rPr sz="2100" spc="-5" dirty="0">
                <a:solidFill>
                  <a:srgbClr val="FFFFFF"/>
                </a:solidFill>
                <a:latin typeface="Calibri"/>
                <a:cs typeface="Calibri"/>
              </a:rPr>
              <a:t>s</a:t>
            </a:r>
            <a:r>
              <a:rPr sz="2100" spc="-15" dirty="0">
                <a:solidFill>
                  <a:srgbClr val="FFFFFF"/>
                </a:solidFill>
                <a:latin typeface="Calibri"/>
                <a:cs typeface="Calibri"/>
              </a:rPr>
              <a:t>s</a:t>
            </a:r>
            <a:r>
              <a:rPr sz="2100" dirty="0">
                <a:solidFill>
                  <a:srgbClr val="FFFFFF"/>
                </a:solidFill>
                <a:latin typeface="Calibri"/>
                <a:cs typeface="Calibri"/>
              </a:rPr>
              <a:t>me</a:t>
            </a:r>
            <a:r>
              <a:rPr sz="2100" spc="-30" dirty="0">
                <a:solidFill>
                  <a:srgbClr val="FFFFFF"/>
                </a:solidFill>
                <a:latin typeface="Calibri"/>
                <a:cs typeface="Calibri"/>
              </a:rPr>
              <a:t>n</a:t>
            </a:r>
            <a:r>
              <a:rPr sz="2100" dirty="0">
                <a:solidFill>
                  <a:srgbClr val="FFFFFF"/>
                </a:solidFill>
                <a:latin typeface="Calibri"/>
                <a:cs typeface="Calibri"/>
              </a:rPr>
              <a:t>t</a:t>
            </a:r>
            <a:endParaRPr sz="2100" dirty="0">
              <a:latin typeface="Calibri"/>
              <a:cs typeface="Calibri"/>
            </a:endParaRPr>
          </a:p>
        </p:txBody>
      </p:sp>
      <p:sp>
        <p:nvSpPr>
          <p:cNvPr id="10" name="object 10"/>
          <p:cNvSpPr/>
          <p:nvPr/>
        </p:nvSpPr>
        <p:spPr>
          <a:xfrm>
            <a:off x="3315462" y="2158746"/>
            <a:ext cx="1594485" cy="932815"/>
          </a:xfrm>
          <a:custGeom>
            <a:avLst/>
            <a:gdLst/>
            <a:ahLst/>
            <a:cxnLst/>
            <a:rect l="l" t="t" r="r" b="b"/>
            <a:pathLst>
              <a:path w="1594485" h="932814">
                <a:moveTo>
                  <a:pt x="1438783" y="0"/>
                </a:moveTo>
                <a:lnTo>
                  <a:pt x="150851" y="66"/>
                </a:lnTo>
                <a:lnTo>
                  <a:pt x="108354" y="7261"/>
                </a:lnTo>
                <a:lnTo>
                  <a:pt x="70625" y="25160"/>
                </a:lnTo>
                <a:lnTo>
                  <a:pt x="39330" y="52097"/>
                </a:lnTo>
                <a:lnTo>
                  <a:pt x="16134" y="86407"/>
                </a:lnTo>
                <a:lnTo>
                  <a:pt x="2704" y="126423"/>
                </a:lnTo>
                <a:lnTo>
                  <a:pt x="0" y="155448"/>
                </a:lnTo>
                <a:lnTo>
                  <a:pt x="66" y="781963"/>
                </a:lnTo>
                <a:lnTo>
                  <a:pt x="7261" y="824460"/>
                </a:lnTo>
                <a:lnTo>
                  <a:pt x="25160" y="862189"/>
                </a:lnTo>
                <a:lnTo>
                  <a:pt x="52097" y="893484"/>
                </a:lnTo>
                <a:lnTo>
                  <a:pt x="86407" y="916680"/>
                </a:lnTo>
                <a:lnTo>
                  <a:pt x="126423" y="930110"/>
                </a:lnTo>
                <a:lnTo>
                  <a:pt x="155448" y="932814"/>
                </a:lnTo>
                <a:lnTo>
                  <a:pt x="1443379" y="932748"/>
                </a:lnTo>
                <a:lnTo>
                  <a:pt x="1485876" y="925553"/>
                </a:lnTo>
                <a:lnTo>
                  <a:pt x="1523605" y="907654"/>
                </a:lnTo>
                <a:lnTo>
                  <a:pt x="1554900" y="880717"/>
                </a:lnTo>
                <a:lnTo>
                  <a:pt x="1578096" y="846407"/>
                </a:lnTo>
                <a:lnTo>
                  <a:pt x="1591526" y="806391"/>
                </a:lnTo>
                <a:lnTo>
                  <a:pt x="1594230" y="777366"/>
                </a:lnTo>
                <a:lnTo>
                  <a:pt x="1594164" y="150851"/>
                </a:lnTo>
                <a:lnTo>
                  <a:pt x="1586969" y="108354"/>
                </a:lnTo>
                <a:lnTo>
                  <a:pt x="1569070" y="70625"/>
                </a:lnTo>
                <a:lnTo>
                  <a:pt x="1542133" y="39330"/>
                </a:lnTo>
                <a:lnTo>
                  <a:pt x="1507823" y="16134"/>
                </a:lnTo>
                <a:lnTo>
                  <a:pt x="1467807" y="2704"/>
                </a:lnTo>
                <a:lnTo>
                  <a:pt x="1438783" y="0"/>
                </a:lnTo>
                <a:close/>
              </a:path>
            </a:pathLst>
          </a:custGeom>
          <a:solidFill>
            <a:srgbClr val="4F81BC"/>
          </a:solidFill>
        </p:spPr>
        <p:txBody>
          <a:bodyPr wrap="square" lIns="0" tIns="0" rIns="0" bIns="0" rtlCol="0"/>
          <a:lstStyle/>
          <a:p>
            <a:endParaRPr/>
          </a:p>
        </p:txBody>
      </p:sp>
      <p:sp>
        <p:nvSpPr>
          <p:cNvPr id="11" name="object 11"/>
          <p:cNvSpPr/>
          <p:nvPr/>
        </p:nvSpPr>
        <p:spPr>
          <a:xfrm>
            <a:off x="3315462" y="2158746"/>
            <a:ext cx="1594485" cy="932815"/>
          </a:xfrm>
          <a:custGeom>
            <a:avLst/>
            <a:gdLst/>
            <a:ahLst/>
            <a:cxnLst/>
            <a:rect l="l" t="t" r="r" b="b"/>
            <a:pathLst>
              <a:path w="1594485" h="932814">
                <a:moveTo>
                  <a:pt x="0" y="155448"/>
                </a:moveTo>
                <a:lnTo>
                  <a:pt x="5993" y="112553"/>
                </a:lnTo>
                <a:lnTo>
                  <a:pt x="22863" y="74254"/>
                </a:lnTo>
                <a:lnTo>
                  <a:pt x="48944" y="42216"/>
                </a:lnTo>
                <a:lnTo>
                  <a:pt x="82569" y="18107"/>
                </a:lnTo>
                <a:lnTo>
                  <a:pt x="122073" y="3591"/>
                </a:lnTo>
                <a:lnTo>
                  <a:pt x="1438783" y="0"/>
                </a:lnTo>
                <a:lnTo>
                  <a:pt x="1453489" y="686"/>
                </a:lnTo>
                <a:lnTo>
                  <a:pt x="1495036" y="10490"/>
                </a:lnTo>
                <a:lnTo>
                  <a:pt x="1531433" y="30616"/>
                </a:lnTo>
                <a:lnTo>
                  <a:pt x="1561013" y="59396"/>
                </a:lnTo>
                <a:lnTo>
                  <a:pt x="1582110" y="95166"/>
                </a:lnTo>
                <a:lnTo>
                  <a:pt x="1593058" y="136259"/>
                </a:lnTo>
                <a:lnTo>
                  <a:pt x="1594230" y="777366"/>
                </a:lnTo>
                <a:lnTo>
                  <a:pt x="1593544" y="792073"/>
                </a:lnTo>
                <a:lnTo>
                  <a:pt x="1583740" y="833620"/>
                </a:lnTo>
                <a:lnTo>
                  <a:pt x="1563614" y="870017"/>
                </a:lnTo>
                <a:lnTo>
                  <a:pt x="1534834" y="899597"/>
                </a:lnTo>
                <a:lnTo>
                  <a:pt x="1499064" y="920694"/>
                </a:lnTo>
                <a:lnTo>
                  <a:pt x="1457971" y="931642"/>
                </a:lnTo>
                <a:lnTo>
                  <a:pt x="155448" y="932814"/>
                </a:lnTo>
                <a:lnTo>
                  <a:pt x="140741" y="932128"/>
                </a:lnTo>
                <a:lnTo>
                  <a:pt x="99194" y="922324"/>
                </a:lnTo>
                <a:lnTo>
                  <a:pt x="62797" y="902198"/>
                </a:lnTo>
                <a:lnTo>
                  <a:pt x="33217" y="873418"/>
                </a:lnTo>
                <a:lnTo>
                  <a:pt x="12120" y="837648"/>
                </a:lnTo>
                <a:lnTo>
                  <a:pt x="1172" y="796555"/>
                </a:lnTo>
                <a:lnTo>
                  <a:pt x="0" y="155448"/>
                </a:lnTo>
                <a:close/>
              </a:path>
            </a:pathLst>
          </a:custGeom>
          <a:ln w="25400">
            <a:solidFill>
              <a:srgbClr val="FFFFFF"/>
            </a:solidFill>
          </a:ln>
        </p:spPr>
        <p:txBody>
          <a:bodyPr wrap="square" lIns="0" tIns="0" rIns="0" bIns="0" rtlCol="0"/>
          <a:lstStyle/>
          <a:p>
            <a:endParaRPr/>
          </a:p>
        </p:txBody>
      </p:sp>
      <p:sp>
        <p:nvSpPr>
          <p:cNvPr id="12" name="object 12"/>
          <p:cNvSpPr txBox="1"/>
          <p:nvPr/>
        </p:nvSpPr>
        <p:spPr>
          <a:xfrm>
            <a:off x="3628390" y="2340865"/>
            <a:ext cx="968375" cy="615553"/>
          </a:xfrm>
          <a:prstGeom prst="rect">
            <a:avLst/>
          </a:prstGeom>
        </p:spPr>
        <p:txBody>
          <a:bodyPr vert="horz" wrap="square" lIns="0" tIns="0" rIns="0" bIns="0" rtlCol="0">
            <a:spAutoFit/>
          </a:bodyPr>
          <a:lstStyle/>
          <a:p>
            <a:pPr marL="12700">
              <a:lnSpc>
                <a:spcPts val="2420"/>
              </a:lnSpc>
            </a:pPr>
            <a:r>
              <a:rPr sz="2100" spc="-5" dirty="0">
                <a:solidFill>
                  <a:srgbClr val="FFFFFF"/>
                </a:solidFill>
                <a:latin typeface="Calibri"/>
                <a:cs typeface="Calibri"/>
              </a:rPr>
              <a:t>St</a:t>
            </a:r>
            <a:r>
              <a:rPr sz="2100" spc="-50" dirty="0">
                <a:solidFill>
                  <a:srgbClr val="FFFFFF"/>
                </a:solidFill>
                <a:latin typeface="Calibri"/>
                <a:cs typeface="Calibri"/>
              </a:rPr>
              <a:t>r</a:t>
            </a:r>
            <a:r>
              <a:rPr sz="2100" spc="-25" dirty="0">
                <a:solidFill>
                  <a:srgbClr val="FFFFFF"/>
                </a:solidFill>
                <a:latin typeface="Calibri"/>
                <a:cs typeface="Calibri"/>
              </a:rPr>
              <a:t>a</a:t>
            </a:r>
            <a:r>
              <a:rPr sz="2100" spc="-30" dirty="0">
                <a:solidFill>
                  <a:srgbClr val="FFFFFF"/>
                </a:solidFill>
                <a:latin typeface="Calibri"/>
                <a:cs typeface="Calibri"/>
              </a:rPr>
              <a:t>t</a:t>
            </a:r>
            <a:r>
              <a:rPr sz="2100" spc="-15" dirty="0">
                <a:solidFill>
                  <a:srgbClr val="FFFFFF"/>
                </a:solidFill>
                <a:latin typeface="Calibri"/>
                <a:cs typeface="Calibri"/>
              </a:rPr>
              <a:t>e</a:t>
            </a:r>
            <a:r>
              <a:rPr sz="2100" spc="-20" dirty="0">
                <a:solidFill>
                  <a:srgbClr val="FFFFFF"/>
                </a:solidFill>
                <a:latin typeface="Calibri"/>
                <a:cs typeface="Calibri"/>
              </a:rPr>
              <a:t>g</a:t>
            </a:r>
            <a:r>
              <a:rPr sz="2100" dirty="0">
                <a:solidFill>
                  <a:srgbClr val="FFFFFF"/>
                </a:solidFill>
                <a:latin typeface="Calibri"/>
                <a:cs typeface="Calibri"/>
              </a:rPr>
              <a:t>ic</a:t>
            </a:r>
            <a:endParaRPr sz="2100">
              <a:latin typeface="Calibri"/>
              <a:cs typeface="Calibri"/>
            </a:endParaRPr>
          </a:p>
          <a:p>
            <a:pPr marL="17145">
              <a:lnSpc>
                <a:spcPts val="2420"/>
              </a:lnSpc>
            </a:pPr>
            <a:r>
              <a:rPr sz="2100" spc="-10" dirty="0">
                <a:solidFill>
                  <a:srgbClr val="FFFFFF"/>
                </a:solidFill>
                <a:latin typeface="Calibri"/>
                <a:cs typeface="Calibri"/>
              </a:rPr>
              <a:t>P</a:t>
            </a:r>
            <a:r>
              <a:rPr sz="2100" dirty="0">
                <a:solidFill>
                  <a:srgbClr val="FFFFFF"/>
                </a:solidFill>
                <a:latin typeface="Calibri"/>
                <a:cs typeface="Calibri"/>
              </a:rPr>
              <a:t>lanning</a:t>
            </a:r>
            <a:endParaRPr sz="2100">
              <a:latin typeface="Calibri"/>
              <a:cs typeface="Calibri"/>
            </a:endParaRPr>
          </a:p>
        </p:txBody>
      </p:sp>
      <p:sp>
        <p:nvSpPr>
          <p:cNvPr id="13" name="object 13"/>
          <p:cNvSpPr/>
          <p:nvPr/>
        </p:nvSpPr>
        <p:spPr>
          <a:xfrm>
            <a:off x="4989577" y="2158746"/>
            <a:ext cx="1594485" cy="932815"/>
          </a:xfrm>
          <a:custGeom>
            <a:avLst/>
            <a:gdLst/>
            <a:ahLst/>
            <a:cxnLst/>
            <a:rect l="l" t="t" r="r" b="b"/>
            <a:pathLst>
              <a:path w="1594485" h="932814">
                <a:moveTo>
                  <a:pt x="1438783" y="0"/>
                </a:moveTo>
                <a:lnTo>
                  <a:pt x="150851" y="66"/>
                </a:lnTo>
                <a:lnTo>
                  <a:pt x="108354" y="7261"/>
                </a:lnTo>
                <a:lnTo>
                  <a:pt x="70625" y="25160"/>
                </a:lnTo>
                <a:lnTo>
                  <a:pt x="39330" y="52097"/>
                </a:lnTo>
                <a:lnTo>
                  <a:pt x="16134" y="86407"/>
                </a:lnTo>
                <a:lnTo>
                  <a:pt x="2704" y="126423"/>
                </a:lnTo>
                <a:lnTo>
                  <a:pt x="0" y="155448"/>
                </a:lnTo>
                <a:lnTo>
                  <a:pt x="66" y="781963"/>
                </a:lnTo>
                <a:lnTo>
                  <a:pt x="7261" y="824460"/>
                </a:lnTo>
                <a:lnTo>
                  <a:pt x="25160" y="862189"/>
                </a:lnTo>
                <a:lnTo>
                  <a:pt x="52097" y="893484"/>
                </a:lnTo>
                <a:lnTo>
                  <a:pt x="86407" y="916680"/>
                </a:lnTo>
                <a:lnTo>
                  <a:pt x="126423" y="930110"/>
                </a:lnTo>
                <a:lnTo>
                  <a:pt x="155448" y="932814"/>
                </a:lnTo>
                <a:lnTo>
                  <a:pt x="1443379" y="932748"/>
                </a:lnTo>
                <a:lnTo>
                  <a:pt x="1485876" y="925553"/>
                </a:lnTo>
                <a:lnTo>
                  <a:pt x="1523605" y="907654"/>
                </a:lnTo>
                <a:lnTo>
                  <a:pt x="1554900" y="880717"/>
                </a:lnTo>
                <a:lnTo>
                  <a:pt x="1578096" y="846407"/>
                </a:lnTo>
                <a:lnTo>
                  <a:pt x="1591526" y="806391"/>
                </a:lnTo>
                <a:lnTo>
                  <a:pt x="1594231" y="777366"/>
                </a:lnTo>
                <a:lnTo>
                  <a:pt x="1594164" y="150851"/>
                </a:lnTo>
                <a:lnTo>
                  <a:pt x="1586969" y="108354"/>
                </a:lnTo>
                <a:lnTo>
                  <a:pt x="1569070" y="70625"/>
                </a:lnTo>
                <a:lnTo>
                  <a:pt x="1542133" y="39330"/>
                </a:lnTo>
                <a:lnTo>
                  <a:pt x="1507823" y="16134"/>
                </a:lnTo>
                <a:lnTo>
                  <a:pt x="1467807" y="2704"/>
                </a:lnTo>
                <a:lnTo>
                  <a:pt x="1438783" y="0"/>
                </a:lnTo>
                <a:close/>
              </a:path>
            </a:pathLst>
          </a:custGeom>
          <a:solidFill>
            <a:srgbClr val="4F81BC"/>
          </a:solidFill>
        </p:spPr>
        <p:txBody>
          <a:bodyPr wrap="square" lIns="0" tIns="0" rIns="0" bIns="0" rtlCol="0"/>
          <a:lstStyle/>
          <a:p>
            <a:endParaRPr/>
          </a:p>
        </p:txBody>
      </p:sp>
      <p:sp>
        <p:nvSpPr>
          <p:cNvPr id="14" name="object 14"/>
          <p:cNvSpPr/>
          <p:nvPr/>
        </p:nvSpPr>
        <p:spPr>
          <a:xfrm>
            <a:off x="4989577" y="2158746"/>
            <a:ext cx="1594485" cy="932815"/>
          </a:xfrm>
          <a:custGeom>
            <a:avLst/>
            <a:gdLst/>
            <a:ahLst/>
            <a:cxnLst/>
            <a:rect l="l" t="t" r="r" b="b"/>
            <a:pathLst>
              <a:path w="1594485" h="932814">
                <a:moveTo>
                  <a:pt x="0" y="155448"/>
                </a:moveTo>
                <a:lnTo>
                  <a:pt x="5993" y="112553"/>
                </a:lnTo>
                <a:lnTo>
                  <a:pt x="22863" y="74254"/>
                </a:lnTo>
                <a:lnTo>
                  <a:pt x="48944" y="42216"/>
                </a:lnTo>
                <a:lnTo>
                  <a:pt x="82569" y="18107"/>
                </a:lnTo>
                <a:lnTo>
                  <a:pt x="122073" y="3591"/>
                </a:lnTo>
                <a:lnTo>
                  <a:pt x="1438783" y="0"/>
                </a:lnTo>
                <a:lnTo>
                  <a:pt x="1453489" y="686"/>
                </a:lnTo>
                <a:lnTo>
                  <a:pt x="1495036" y="10490"/>
                </a:lnTo>
                <a:lnTo>
                  <a:pt x="1531433" y="30616"/>
                </a:lnTo>
                <a:lnTo>
                  <a:pt x="1561013" y="59396"/>
                </a:lnTo>
                <a:lnTo>
                  <a:pt x="1582110" y="95166"/>
                </a:lnTo>
                <a:lnTo>
                  <a:pt x="1593058" y="136259"/>
                </a:lnTo>
                <a:lnTo>
                  <a:pt x="1594231" y="777366"/>
                </a:lnTo>
                <a:lnTo>
                  <a:pt x="1593544" y="792073"/>
                </a:lnTo>
                <a:lnTo>
                  <a:pt x="1583740" y="833620"/>
                </a:lnTo>
                <a:lnTo>
                  <a:pt x="1563614" y="870017"/>
                </a:lnTo>
                <a:lnTo>
                  <a:pt x="1534834" y="899597"/>
                </a:lnTo>
                <a:lnTo>
                  <a:pt x="1499064" y="920694"/>
                </a:lnTo>
                <a:lnTo>
                  <a:pt x="1457971" y="931642"/>
                </a:lnTo>
                <a:lnTo>
                  <a:pt x="155448" y="932814"/>
                </a:lnTo>
                <a:lnTo>
                  <a:pt x="140741" y="932128"/>
                </a:lnTo>
                <a:lnTo>
                  <a:pt x="99194" y="922324"/>
                </a:lnTo>
                <a:lnTo>
                  <a:pt x="62797" y="902198"/>
                </a:lnTo>
                <a:lnTo>
                  <a:pt x="33217" y="873418"/>
                </a:lnTo>
                <a:lnTo>
                  <a:pt x="12120" y="837648"/>
                </a:lnTo>
                <a:lnTo>
                  <a:pt x="1172" y="796555"/>
                </a:lnTo>
                <a:lnTo>
                  <a:pt x="0" y="155448"/>
                </a:lnTo>
                <a:close/>
              </a:path>
            </a:pathLst>
          </a:custGeom>
          <a:ln w="25400">
            <a:solidFill>
              <a:srgbClr val="FFFFFF"/>
            </a:solidFill>
          </a:ln>
        </p:spPr>
        <p:txBody>
          <a:bodyPr wrap="square" lIns="0" tIns="0" rIns="0" bIns="0" rtlCol="0"/>
          <a:lstStyle/>
          <a:p>
            <a:endParaRPr/>
          </a:p>
        </p:txBody>
      </p:sp>
      <p:sp>
        <p:nvSpPr>
          <p:cNvPr id="15" name="object 15"/>
          <p:cNvSpPr txBox="1"/>
          <p:nvPr/>
        </p:nvSpPr>
        <p:spPr>
          <a:xfrm>
            <a:off x="5144261" y="2340865"/>
            <a:ext cx="1285240" cy="615553"/>
          </a:xfrm>
          <a:prstGeom prst="rect">
            <a:avLst/>
          </a:prstGeom>
        </p:spPr>
        <p:txBody>
          <a:bodyPr vert="horz" wrap="square" lIns="0" tIns="0" rIns="0" bIns="0" rtlCol="0">
            <a:spAutoFit/>
          </a:bodyPr>
          <a:lstStyle/>
          <a:p>
            <a:pPr marL="12700">
              <a:lnSpc>
                <a:spcPts val="2420"/>
              </a:lnSpc>
            </a:pPr>
            <a:r>
              <a:rPr sz="2100" spc="-5" dirty="0">
                <a:solidFill>
                  <a:srgbClr val="FFFFFF"/>
                </a:solidFill>
                <a:latin typeface="Calibri"/>
                <a:cs typeface="Calibri"/>
              </a:rPr>
              <a:t>Community</a:t>
            </a:r>
            <a:endParaRPr sz="2100">
              <a:latin typeface="Calibri"/>
              <a:cs typeface="Calibri"/>
            </a:endParaRPr>
          </a:p>
          <a:p>
            <a:pPr marL="29209">
              <a:lnSpc>
                <a:spcPts val="2420"/>
              </a:lnSpc>
            </a:pPr>
            <a:r>
              <a:rPr sz="2100" dirty="0">
                <a:solidFill>
                  <a:srgbClr val="FFFFFF"/>
                </a:solidFill>
                <a:latin typeface="Calibri"/>
                <a:cs typeface="Calibri"/>
              </a:rPr>
              <a:t>A</a:t>
            </a:r>
            <a:r>
              <a:rPr sz="2100" spc="-10" dirty="0">
                <a:solidFill>
                  <a:srgbClr val="FFFFFF"/>
                </a:solidFill>
                <a:latin typeface="Calibri"/>
                <a:cs typeface="Calibri"/>
              </a:rPr>
              <a:t>c</a:t>
            </a:r>
            <a:r>
              <a:rPr sz="2100" dirty="0">
                <a:solidFill>
                  <a:srgbClr val="FFFFFF"/>
                </a:solidFill>
                <a:latin typeface="Calibri"/>
                <a:cs typeface="Calibri"/>
              </a:rPr>
              <a:t>tion</a:t>
            </a:r>
            <a:r>
              <a:rPr sz="2100" spc="-5" dirty="0">
                <a:solidFill>
                  <a:srgbClr val="FFFFFF"/>
                </a:solidFill>
                <a:latin typeface="Calibri"/>
                <a:cs typeface="Calibri"/>
              </a:rPr>
              <a:t> </a:t>
            </a:r>
            <a:r>
              <a:rPr sz="2100" dirty="0">
                <a:solidFill>
                  <a:srgbClr val="FFFFFF"/>
                </a:solidFill>
                <a:latin typeface="Calibri"/>
                <a:cs typeface="Calibri"/>
              </a:rPr>
              <a:t>P</a:t>
            </a:r>
            <a:r>
              <a:rPr sz="2100" spc="-10" dirty="0">
                <a:solidFill>
                  <a:srgbClr val="FFFFFF"/>
                </a:solidFill>
                <a:latin typeface="Calibri"/>
                <a:cs typeface="Calibri"/>
              </a:rPr>
              <a:t>l</a:t>
            </a:r>
            <a:r>
              <a:rPr sz="2100" dirty="0">
                <a:solidFill>
                  <a:srgbClr val="FFFFFF"/>
                </a:solidFill>
                <a:latin typeface="Calibri"/>
                <a:cs typeface="Calibri"/>
              </a:rPr>
              <a:t>an</a:t>
            </a:r>
            <a:endParaRPr sz="2100">
              <a:latin typeface="Calibri"/>
              <a:cs typeface="Calibri"/>
            </a:endParaRPr>
          </a:p>
        </p:txBody>
      </p:sp>
      <p:sp>
        <p:nvSpPr>
          <p:cNvPr id="16" name="object 16"/>
          <p:cNvSpPr/>
          <p:nvPr/>
        </p:nvSpPr>
        <p:spPr>
          <a:xfrm>
            <a:off x="2033460" y="3754883"/>
            <a:ext cx="4503420" cy="2929255"/>
          </a:xfrm>
          <a:custGeom>
            <a:avLst/>
            <a:gdLst/>
            <a:ahLst/>
            <a:cxnLst/>
            <a:rect l="l" t="t" r="r" b="b"/>
            <a:pathLst>
              <a:path w="4503420" h="2929254">
                <a:moveTo>
                  <a:pt x="3038919" y="0"/>
                </a:moveTo>
                <a:lnTo>
                  <a:pt x="3038919" y="732282"/>
                </a:lnTo>
                <a:lnTo>
                  <a:pt x="0" y="732282"/>
                </a:lnTo>
                <a:lnTo>
                  <a:pt x="0" y="2196757"/>
                </a:lnTo>
                <a:lnTo>
                  <a:pt x="3038919" y="2196757"/>
                </a:lnTo>
                <a:lnTo>
                  <a:pt x="3038919" y="2929001"/>
                </a:lnTo>
                <a:lnTo>
                  <a:pt x="4503356" y="1464564"/>
                </a:lnTo>
                <a:lnTo>
                  <a:pt x="3038919" y="0"/>
                </a:lnTo>
                <a:close/>
              </a:path>
            </a:pathLst>
          </a:custGeom>
          <a:solidFill>
            <a:srgbClr val="D0D7E8"/>
          </a:solidFill>
        </p:spPr>
        <p:txBody>
          <a:bodyPr wrap="square" lIns="0" tIns="0" rIns="0" bIns="0" rtlCol="0"/>
          <a:lstStyle/>
          <a:p>
            <a:endParaRPr/>
          </a:p>
        </p:txBody>
      </p:sp>
      <p:sp>
        <p:nvSpPr>
          <p:cNvPr id="17" name="object 17"/>
          <p:cNvSpPr/>
          <p:nvPr/>
        </p:nvSpPr>
        <p:spPr>
          <a:xfrm>
            <a:off x="1641797" y="4633595"/>
            <a:ext cx="1705610" cy="1172210"/>
          </a:xfrm>
          <a:custGeom>
            <a:avLst/>
            <a:gdLst/>
            <a:ahLst/>
            <a:cxnLst/>
            <a:rect l="l" t="t" r="r" b="b"/>
            <a:pathLst>
              <a:path w="1705610" h="1172210">
                <a:moveTo>
                  <a:pt x="1510088" y="0"/>
                </a:moveTo>
                <a:lnTo>
                  <a:pt x="195270" y="0"/>
                </a:lnTo>
                <a:lnTo>
                  <a:pt x="179254" y="647"/>
                </a:lnTo>
                <a:lnTo>
                  <a:pt x="133548" y="9962"/>
                </a:lnTo>
                <a:lnTo>
                  <a:pt x="92408" y="29276"/>
                </a:lnTo>
                <a:lnTo>
                  <a:pt x="57191" y="57229"/>
                </a:lnTo>
                <a:lnTo>
                  <a:pt x="29255" y="92459"/>
                </a:lnTo>
                <a:lnTo>
                  <a:pt x="9954" y="133608"/>
                </a:lnTo>
                <a:lnTo>
                  <a:pt x="647" y="179313"/>
                </a:lnTo>
                <a:lnTo>
                  <a:pt x="0" y="195325"/>
                </a:lnTo>
                <a:lnTo>
                  <a:pt x="0" y="976337"/>
                </a:lnTo>
                <a:lnTo>
                  <a:pt x="5674" y="1023260"/>
                </a:lnTo>
                <a:lnTo>
                  <a:pt x="21794" y="1066070"/>
                </a:lnTo>
                <a:lnTo>
                  <a:pt x="47003" y="1103410"/>
                </a:lnTo>
                <a:lnTo>
                  <a:pt x="79944" y="1133924"/>
                </a:lnTo>
                <a:lnTo>
                  <a:pt x="119260" y="1156255"/>
                </a:lnTo>
                <a:lnTo>
                  <a:pt x="163595" y="1169044"/>
                </a:lnTo>
                <a:lnTo>
                  <a:pt x="195270" y="1171600"/>
                </a:lnTo>
                <a:lnTo>
                  <a:pt x="1510088" y="1171600"/>
                </a:lnTo>
                <a:lnTo>
                  <a:pt x="1557002" y="1165925"/>
                </a:lnTo>
                <a:lnTo>
                  <a:pt x="1599801" y="1149804"/>
                </a:lnTo>
                <a:lnTo>
                  <a:pt x="1637129" y="1124595"/>
                </a:lnTo>
                <a:lnTo>
                  <a:pt x="1667630" y="1091655"/>
                </a:lnTo>
                <a:lnTo>
                  <a:pt x="1689950" y="1052340"/>
                </a:lnTo>
                <a:lnTo>
                  <a:pt x="1702733" y="1008009"/>
                </a:lnTo>
                <a:lnTo>
                  <a:pt x="1705287" y="976337"/>
                </a:lnTo>
                <a:lnTo>
                  <a:pt x="1705287" y="195325"/>
                </a:lnTo>
                <a:lnTo>
                  <a:pt x="1699615" y="148403"/>
                </a:lnTo>
                <a:lnTo>
                  <a:pt x="1683502" y="105585"/>
                </a:lnTo>
                <a:lnTo>
                  <a:pt x="1658305" y="68231"/>
                </a:lnTo>
                <a:lnTo>
                  <a:pt x="1625378" y="37701"/>
                </a:lnTo>
                <a:lnTo>
                  <a:pt x="1586076" y="15357"/>
                </a:lnTo>
                <a:lnTo>
                  <a:pt x="1541754" y="2557"/>
                </a:lnTo>
                <a:lnTo>
                  <a:pt x="1510088" y="0"/>
                </a:lnTo>
                <a:close/>
              </a:path>
            </a:pathLst>
          </a:custGeom>
          <a:solidFill>
            <a:srgbClr val="4F81BC"/>
          </a:solidFill>
        </p:spPr>
        <p:txBody>
          <a:bodyPr wrap="square" lIns="0" tIns="0" rIns="0" bIns="0" rtlCol="0"/>
          <a:lstStyle/>
          <a:p>
            <a:endParaRPr/>
          </a:p>
        </p:txBody>
      </p:sp>
      <p:sp>
        <p:nvSpPr>
          <p:cNvPr id="18" name="object 18"/>
          <p:cNvSpPr/>
          <p:nvPr/>
        </p:nvSpPr>
        <p:spPr>
          <a:xfrm>
            <a:off x="1641797" y="4633595"/>
            <a:ext cx="1705610" cy="1172210"/>
          </a:xfrm>
          <a:custGeom>
            <a:avLst/>
            <a:gdLst/>
            <a:ahLst/>
            <a:cxnLst/>
            <a:rect l="l" t="t" r="r" b="b"/>
            <a:pathLst>
              <a:path w="1705610" h="1172210">
                <a:moveTo>
                  <a:pt x="0" y="195325"/>
                </a:moveTo>
                <a:lnTo>
                  <a:pt x="5674" y="148403"/>
                </a:lnTo>
                <a:lnTo>
                  <a:pt x="21794" y="105585"/>
                </a:lnTo>
                <a:lnTo>
                  <a:pt x="47003" y="68231"/>
                </a:lnTo>
                <a:lnTo>
                  <a:pt x="79944" y="37701"/>
                </a:lnTo>
                <a:lnTo>
                  <a:pt x="119260" y="15357"/>
                </a:lnTo>
                <a:lnTo>
                  <a:pt x="163595" y="2557"/>
                </a:lnTo>
                <a:lnTo>
                  <a:pt x="195270" y="0"/>
                </a:lnTo>
                <a:lnTo>
                  <a:pt x="1510088" y="0"/>
                </a:lnTo>
                <a:lnTo>
                  <a:pt x="1557002" y="5679"/>
                </a:lnTo>
                <a:lnTo>
                  <a:pt x="1599801" y="21811"/>
                </a:lnTo>
                <a:lnTo>
                  <a:pt x="1637129" y="47036"/>
                </a:lnTo>
                <a:lnTo>
                  <a:pt x="1667630" y="79991"/>
                </a:lnTo>
                <a:lnTo>
                  <a:pt x="1689950" y="119318"/>
                </a:lnTo>
                <a:lnTo>
                  <a:pt x="1702733" y="163655"/>
                </a:lnTo>
                <a:lnTo>
                  <a:pt x="1705287" y="195325"/>
                </a:lnTo>
                <a:lnTo>
                  <a:pt x="1705287" y="976337"/>
                </a:lnTo>
                <a:lnTo>
                  <a:pt x="1699615" y="1023260"/>
                </a:lnTo>
                <a:lnTo>
                  <a:pt x="1683502" y="1066070"/>
                </a:lnTo>
                <a:lnTo>
                  <a:pt x="1658305" y="1103410"/>
                </a:lnTo>
                <a:lnTo>
                  <a:pt x="1625378" y="1133924"/>
                </a:lnTo>
                <a:lnTo>
                  <a:pt x="1586076" y="1156255"/>
                </a:lnTo>
                <a:lnTo>
                  <a:pt x="1541754" y="1169044"/>
                </a:lnTo>
                <a:lnTo>
                  <a:pt x="1510088" y="1171600"/>
                </a:lnTo>
                <a:lnTo>
                  <a:pt x="195270" y="1171600"/>
                </a:lnTo>
                <a:lnTo>
                  <a:pt x="148343" y="1165925"/>
                </a:lnTo>
                <a:lnTo>
                  <a:pt x="105530" y="1149804"/>
                </a:lnTo>
                <a:lnTo>
                  <a:pt x="68188" y="1124595"/>
                </a:lnTo>
                <a:lnTo>
                  <a:pt x="37674" y="1091655"/>
                </a:lnTo>
                <a:lnTo>
                  <a:pt x="15344" y="1052340"/>
                </a:lnTo>
                <a:lnTo>
                  <a:pt x="2555" y="1008009"/>
                </a:lnTo>
                <a:lnTo>
                  <a:pt x="0" y="976337"/>
                </a:lnTo>
                <a:lnTo>
                  <a:pt x="0" y="195325"/>
                </a:lnTo>
                <a:close/>
              </a:path>
            </a:pathLst>
          </a:custGeom>
          <a:ln w="25400">
            <a:solidFill>
              <a:srgbClr val="FFFFFF"/>
            </a:solidFill>
          </a:ln>
        </p:spPr>
        <p:txBody>
          <a:bodyPr wrap="square" lIns="0" tIns="0" rIns="0" bIns="0" rtlCol="0"/>
          <a:lstStyle/>
          <a:p>
            <a:endParaRPr/>
          </a:p>
        </p:txBody>
      </p:sp>
      <p:sp>
        <p:nvSpPr>
          <p:cNvPr id="19" name="object 19"/>
          <p:cNvSpPr txBox="1"/>
          <p:nvPr/>
        </p:nvSpPr>
        <p:spPr>
          <a:xfrm>
            <a:off x="1913636" y="4948174"/>
            <a:ext cx="1160780" cy="589905"/>
          </a:xfrm>
          <a:prstGeom prst="rect">
            <a:avLst/>
          </a:prstGeom>
        </p:spPr>
        <p:txBody>
          <a:bodyPr vert="horz" wrap="square" lIns="0" tIns="0" rIns="0" bIns="0" rtlCol="0">
            <a:spAutoFit/>
          </a:bodyPr>
          <a:lstStyle/>
          <a:p>
            <a:pPr algn="ctr">
              <a:lnSpc>
                <a:spcPts val="2305"/>
              </a:lnSpc>
            </a:pPr>
            <a:r>
              <a:rPr sz="2000" spc="-5" dirty="0">
                <a:solidFill>
                  <a:srgbClr val="FFFFFF"/>
                </a:solidFill>
                <a:latin typeface="Calibri"/>
                <a:cs typeface="Calibri"/>
              </a:rPr>
              <a:t>CSB</a:t>
            </a:r>
            <a:r>
              <a:rPr sz="2000" dirty="0">
                <a:solidFill>
                  <a:srgbClr val="FFFFFF"/>
                </a:solidFill>
                <a:latin typeface="Calibri"/>
                <a:cs typeface="Calibri"/>
              </a:rPr>
              <a:t>G</a:t>
            </a:r>
            <a:r>
              <a:rPr sz="2000" spc="-10" dirty="0">
                <a:solidFill>
                  <a:srgbClr val="FFFFFF"/>
                </a:solidFill>
                <a:latin typeface="Calibri"/>
                <a:cs typeface="Calibri"/>
              </a:rPr>
              <a:t> </a:t>
            </a:r>
            <a:r>
              <a:rPr sz="2000" spc="-5" dirty="0">
                <a:solidFill>
                  <a:srgbClr val="FFFFFF"/>
                </a:solidFill>
                <a:latin typeface="Calibri"/>
                <a:cs typeface="Calibri"/>
              </a:rPr>
              <a:t>S</a:t>
            </a:r>
            <a:r>
              <a:rPr sz="2000" spc="-20" dirty="0">
                <a:solidFill>
                  <a:srgbClr val="FFFFFF"/>
                </a:solidFill>
                <a:latin typeface="Calibri"/>
                <a:cs typeface="Calibri"/>
              </a:rPr>
              <a:t>t</a:t>
            </a:r>
            <a:r>
              <a:rPr sz="2000" spc="-25" dirty="0">
                <a:solidFill>
                  <a:srgbClr val="FFFFFF"/>
                </a:solidFill>
                <a:latin typeface="Calibri"/>
                <a:cs typeface="Calibri"/>
              </a:rPr>
              <a:t>at</a:t>
            </a:r>
            <a:r>
              <a:rPr sz="2000" dirty="0">
                <a:solidFill>
                  <a:srgbClr val="FFFFFF"/>
                </a:solidFill>
                <a:latin typeface="Calibri"/>
                <a:cs typeface="Calibri"/>
              </a:rPr>
              <a:t>e</a:t>
            </a:r>
            <a:endParaRPr sz="2000">
              <a:latin typeface="Calibri"/>
              <a:cs typeface="Calibri"/>
            </a:endParaRPr>
          </a:p>
          <a:p>
            <a:pPr marL="1270" algn="ctr">
              <a:lnSpc>
                <a:spcPts val="2305"/>
              </a:lnSpc>
            </a:pPr>
            <a:r>
              <a:rPr sz="2000" dirty="0">
                <a:solidFill>
                  <a:srgbClr val="FFFFFF"/>
                </a:solidFill>
                <a:latin typeface="Calibri"/>
                <a:cs typeface="Calibri"/>
              </a:rPr>
              <a:t>P</a:t>
            </a:r>
            <a:r>
              <a:rPr sz="2000" spc="-10" dirty="0">
                <a:solidFill>
                  <a:srgbClr val="FFFFFF"/>
                </a:solidFill>
                <a:latin typeface="Calibri"/>
                <a:cs typeface="Calibri"/>
              </a:rPr>
              <a:t>l</a:t>
            </a:r>
            <a:r>
              <a:rPr sz="2000" dirty="0">
                <a:solidFill>
                  <a:srgbClr val="FFFFFF"/>
                </a:solidFill>
                <a:latin typeface="Calibri"/>
                <a:cs typeface="Calibri"/>
              </a:rPr>
              <a:t>an</a:t>
            </a:r>
            <a:endParaRPr sz="2000">
              <a:latin typeface="Calibri"/>
              <a:cs typeface="Calibri"/>
            </a:endParaRPr>
          </a:p>
        </p:txBody>
      </p:sp>
      <p:sp>
        <p:nvSpPr>
          <p:cNvPr id="20" name="object 20"/>
          <p:cNvSpPr/>
          <p:nvPr/>
        </p:nvSpPr>
        <p:spPr>
          <a:xfrm>
            <a:off x="3432429" y="4633595"/>
            <a:ext cx="1705610" cy="1172210"/>
          </a:xfrm>
          <a:custGeom>
            <a:avLst/>
            <a:gdLst/>
            <a:ahLst/>
            <a:cxnLst/>
            <a:rect l="l" t="t" r="r" b="b"/>
            <a:pathLst>
              <a:path w="1705610" h="1172210">
                <a:moveTo>
                  <a:pt x="1510157" y="0"/>
                </a:moveTo>
                <a:lnTo>
                  <a:pt x="195325" y="0"/>
                </a:lnTo>
                <a:lnTo>
                  <a:pt x="179313" y="647"/>
                </a:lnTo>
                <a:lnTo>
                  <a:pt x="133608" y="9962"/>
                </a:lnTo>
                <a:lnTo>
                  <a:pt x="92459" y="29276"/>
                </a:lnTo>
                <a:lnTo>
                  <a:pt x="57229" y="57229"/>
                </a:lnTo>
                <a:lnTo>
                  <a:pt x="29276" y="92459"/>
                </a:lnTo>
                <a:lnTo>
                  <a:pt x="9962" y="133608"/>
                </a:lnTo>
                <a:lnTo>
                  <a:pt x="647" y="179313"/>
                </a:lnTo>
                <a:lnTo>
                  <a:pt x="0" y="195325"/>
                </a:lnTo>
                <a:lnTo>
                  <a:pt x="0" y="976337"/>
                </a:lnTo>
                <a:lnTo>
                  <a:pt x="5679" y="1023260"/>
                </a:lnTo>
                <a:lnTo>
                  <a:pt x="21811" y="1066070"/>
                </a:lnTo>
                <a:lnTo>
                  <a:pt x="47036" y="1103410"/>
                </a:lnTo>
                <a:lnTo>
                  <a:pt x="79991" y="1133924"/>
                </a:lnTo>
                <a:lnTo>
                  <a:pt x="119318" y="1156255"/>
                </a:lnTo>
                <a:lnTo>
                  <a:pt x="163655" y="1169044"/>
                </a:lnTo>
                <a:lnTo>
                  <a:pt x="195325" y="1171600"/>
                </a:lnTo>
                <a:lnTo>
                  <a:pt x="1510157" y="1171600"/>
                </a:lnTo>
                <a:lnTo>
                  <a:pt x="1557071" y="1165925"/>
                </a:lnTo>
                <a:lnTo>
                  <a:pt x="1599869" y="1149804"/>
                </a:lnTo>
                <a:lnTo>
                  <a:pt x="1637197" y="1124595"/>
                </a:lnTo>
                <a:lnTo>
                  <a:pt x="1667698" y="1091655"/>
                </a:lnTo>
                <a:lnTo>
                  <a:pt x="1690018" y="1052340"/>
                </a:lnTo>
                <a:lnTo>
                  <a:pt x="1702801" y="1008009"/>
                </a:lnTo>
                <a:lnTo>
                  <a:pt x="1705356" y="976337"/>
                </a:lnTo>
                <a:lnTo>
                  <a:pt x="1705356" y="195325"/>
                </a:lnTo>
                <a:lnTo>
                  <a:pt x="1699684" y="148403"/>
                </a:lnTo>
                <a:lnTo>
                  <a:pt x="1683571" y="105585"/>
                </a:lnTo>
                <a:lnTo>
                  <a:pt x="1658373" y="68231"/>
                </a:lnTo>
                <a:lnTo>
                  <a:pt x="1625446" y="37701"/>
                </a:lnTo>
                <a:lnTo>
                  <a:pt x="1586144" y="15357"/>
                </a:lnTo>
                <a:lnTo>
                  <a:pt x="1541823" y="2557"/>
                </a:lnTo>
                <a:lnTo>
                  <a:pt x="1510157" y="0"/>
                </a:lnTo>
                <a:close/>
              </a:path>
            </a:pathLst>
          </a:custGeom>
          <a:solidFill>
            <a:srgbClr val="4F81BC"/>
          </a:solidFill>
        </p:spPr>
        <p:txBody>
          <a:bodyPr wrap="square" lIns="0" tIns="0" rIns="0" bIns="0" rtlCol="0"/>
          <a:lstStyle/>
          <a:p>
            <a:endParaRPr/>
          </a:p>
        </p:txBody>
      </p:sp>
      <p:sp>
        <p:nvSpPr>
          <p:cNvPr id="21" name="object 21"/>
          <p:cNvSpPr/>
          <p:nvPr/>
        </p:nvSpPr>
        <p:spPr>
          <a:xfrm>
            <a:off x="3432429" y="4633595"/>
            <a:ext cx="1705610" cy="1172210"/>
          </a:xfrm>
          <a:custGeom>
            <a:avLst/>
            <a:gdLst/>
            <a:ahLst/>
            <a:cxnLst/>
            <a:rect l="l" t="t" r="r" b="b"/>
            <a:pathLst>
              <a:path w="1705610" h="1172210">
                <a:moveTo>
                  <a:pt x="0" y="195325"/>
                </a:moveTo>
                <a:lnTo>
                  <a:pt x="5679" y="148403"/>
                </a:lnTo>
                <a:lnTo>
                  <a:pt x="21811" y="105585"/>
                </a:lnTo>
                <a:lnTo>
                  <a:pt x="47036" y="68231"/>
                </a:lnTo>
                <a:lnTo>
                  <a:pt x="79991" y="37701"/>
                </a:lnTo>
                <a:lnTo>
                  <a:pt x="119318" y="15357"/>
                </a:lnTo>
                <a:lnTo>
                  <a:pt x="163655" y="2557"/>
                </a:lnTo>
                <a:lnTo>
                  <a:pt x="195325" y="0"/>
                </a:lnTo>
                <a:lnTo>
                  <a:pt x="1510157" y="0"/>
                </a:lnTo>
                <a:lnTo>
                  <a:pt x="1557071" y="5679"/>
                </a:lnTo>
                <a:lnTo>
                  <a:pt x="1599869" y="21811"/>
                </a:lnTo>
                <a:lnTo>
                  <a:pt x="1637197" y="47036"/>
                </a:lnTo>
                <a:lnTo>
                  <a:pt x="1667698" y="79991"/>
                </a:lnTo>
                <a:lnTo>
                  <a:pt x="1690018" y="119318"/>
                </a:lnTo>
                <a:lnTo>
                  <a:pt x="1702801" y="163655"/>
                </a:lnTo>
                <a:lnTo>
                  <a:pt x="1705356" y="195325"/>
                </a:lnTo>
                <a:lnTo>
                  <a:pt x="1705356" y="976337"/>
                </a:lnTo>
                <a:lnTo>
                  <a:pt x="1699684" y="1023260"/>
                </a:lnTo>
                <a:lnTo>
                  <a:pt x="1683571" y="1066070"/>
                </a:lnTo>
                <a:lnTo>
                  <a:pt x="1658373" y="1103410"/>
                </a:lnTo>
                <a:lnTo>
                  <a:pt x="1625446" y="1133924"/>
                </a:lnTo>
                <a:lnTo>
                  <a:pt x="1586144" y="1156255"/>
                </a:lnTo>
                <a:lnTo>
                  <a:pt x="1541823" y="1169044"/>
                </a:lnTo>
                <a:lnTo>
                  <a:pt x="1510157" y="1171600"/>
                </a:lnTo>
                <a:lnTo>
                  <a:pt x="195325" y="1171600"/>
                </a:lnTo>
                <a:lnTo>
                  <a:pt x="148403" y="1165925"/>
                </a:lnTo>
                <a:lnTo>
                  <a:pt x="105585" y="1149804"/>
                </a:lnTo>
                <a:lnTo>
                  <a:pt x="68231" y="1124595"/>
                </a:lnTo>
                <a:lnTo>
                  <a:pt x="37701" y="1091655"/>
                </a:lnTo>
                <a:lnTo>
                  <a:pt x="15357" y="1052340"/>
                </a:lnTo>
                <a:lnTo>
                  <a:pt x="2557" y="1008009"/>
                </a:lnTo>
                <a:lnTo>
                  <a:pt x="0" y="976337"/>
                </a:lnTo>
                <a:lnTo>
                  <a:pt x="0" y="195325"/>
                </a:lnTo>
                <a:close/>
              </a:path>
            </a:pathLst>
          </a:custGeom>
          <a:ln w="25400">
            <a:solidFill>
              <a:srgbClr val="FFFFFF"/>
            </a:solidFill>
          </a:ln>
        </p:spPr>
        <p:txBody>
          <a:bodyPr wrap="square" lIns="0" tIns="0" rIns="0" bIns="0" rtlCol="0"/>
          <a:lstStyle/>
          <a:p>
            <a:endParaRPr/>
          </a:p>
        </p:txBody>
      </p:sp>
      <p:sp>
        <p:nvSpPr>
          <p:cNvPr id="22" name="object 22"/>
          <p:cNvSpPr txBox="1"/>
          <p:nvPr/>
        </p:nvSpPr>
        <p:spPr>
          <a:xfrm>
            <a:off x="3604005" y="4948174"/>
            <a:ext cx="1363980" cy="589905"/>
          </a:xfrm>
          <a:prstGeom prst="rect">
            <a:avLst/>
          </a:prstGeom>
        </p:spPr>
        <p:txBody>
          <a:bodyPr vert="horz" wrap="square" lIns="0" tIns="0" rIns="0" bIns="0" rtlCol="0">
            <a:spAutoFit/>
          </a:bodyPr>
          <a:lstStyle/>
          <a:p>
            <a:pPr algn="ctr">
              <a:lnSpc>
                <a:spcPts val="2305"/>
              </a:lnSpc>
            </a:pPr>
            <a:r>
              <a:rPr sz="2000" spc="-5" dirty="0">
                <a:solidFill>
                  <a:srgbClr val="FFFFFF"/>
                </a:solidFill>
                <a:latin typeface="Calibri"/>
                <a:cs typeface="Calibri"/>
              </a:rPr>
              <a:t>CSB</a:t>
            </a:r>
            <a:r>
              <a:rPr sz="2000" dirty="0">
                <a:solidFill>
                  <a:srgbClr val="FFFFFF"/>
                </a:solidFill>
                <a:latin typeface="Calibri"/>
                <a:cs typeface="Calibri"/>
              </a:rPr>
              <a:t>G</a:t>
            </a:r>
            <a:r>
              <a:rPr sz="2000" spc="-10" dirty="0">
                <a:solidFill>
                  <a:srgbClr val="FFFFFF"/>
                </a:solidFill>
                <a:latin typeface="Calibri"/>
                <a:cs typeface="Calibri"/>
              </a:rPr>
              <a:t> </a:t>
            </a:r>
            <a:r>
              <a:rPr sz="2000" dirty="0">
                <a:solidFill>
                  <a:srgbClr val="FFFFFF"/>
                </a:solidFill>
                <a:latin typeface="Calibri"/>
                <a:cs typeface="Calibri"/>
              </a:rPr>
              <a:t>A</a:t>
            </a:r>
            <a:r>
              <a:rPr sz="2000" spc="5" dirty="0">
                <a:solidFill>
                  <a:srgbClr val="FFFFFF"/>
                </a:solidFill>
                <a:latin typeface="Calibri"/>
                <a:cs typeface="Calibri"/>
              </a:rPr>
              <a:t>n</a:t>
            </a:r>
            <a:r>
              <a:rPr sz="2000" spc="-5" dirty="0">
                <a:solidFill>
                  <a:srgbClr val="FFFFFF"/>
                </a:solidFill>
                <a:latin typeface="Calibri"/>
                <a:cs typeface="Calibri"/>
              </a:rPr>
              <a:t>n</a:t>
            </a:r>
            <a:r>
              <a:rPr sz="2000" spc="5" dirty="0">
                <a:solidFill>
                  <a:srgbClr val="FFFFFF"/>
                </a:solidFill>
                <a:latin typeface="Calibri"/>
                <a:cs typeface="Calibri"/>
              </a:rPr>
              <a:t>u</a:t>
            </a:r>
            <a:r>
              <a:rPr sz="2000" dirty="0">
                <a:solidFill>
                  <a:srgbClr val="FFFFFF"/>
                </a:solidFill>
                <a:latin typeface="Calibri"/>
                <a:cs typeface="Calibri"/>
              </a:rPr>
              <a:t>al</a:t>
            </a:r>
            <a:endParaRPr sz="2000">
              <a:latin typeface="Calibri"/>
              <a:cs typeface="Calibri"/>
            </a:endParaRPr>
          </a:p>
          <a:p>
            <a:pPr algn="ctr">
              <a:lnSpc>
                <a:spcPts val="2305"/>
              </a:lnSpc>
            </a:pPr>
            <a:r>
              <a:rPr sz="2000" spc="-35" dirty="0">
                <a:solidFill>
                  <a:srgbClr val="FFFFFF"/>
                </a:solidFill>
                <a:latin typeface="Calibri"/>
                <a:cs typeface="Calibri"/>
              </a:rPr>
              <a:t>R</a:t>
            </a:r>
            <a:r>
              <a:rPr sz="2000" dirty="0">
                <a:solidFill>
                  <a:srgbClr val="FFFFFF"/>
                </a:solidFill>
                <a:latin typeface="Calibri"/>
                <a:cs typeface="Calibri"/>
              </a:rPr>
              <a:t>epo</a:t>
            </a:r>
            <a:r>
              <a:rPr sz="2000" spc="-10" dirty="0">
                <a:solidFill>
                  <a:srgbClr val="FFFFFF"/>
                </a:solidFill>
                <a:latin typeface="Calibri"/>
                <a:cs typeface="Calibri"/>
              </a:rPr>
              <a:t>r</a:t>
            </a:r>
            <a:r>
              <a:rPr sz="2000" dirty="0">
                <a:solidFill>
                  <a:srgbClr val="FFFFFF"/>
                </a:solidFill>
                <a:latin typeface="Calibri"/>
                <a:cs typeface="Calibri"/>
              </a:rPr>
              <a:t>t</a:t>
            </a:r>
            <a:endParaRPr sz="2000">
              <a:latin typeface="Calibri"/>
              <a:cs typeface="Calibri"/>
            </a:endParaRPr>
          </a:p>
        </p:txBody>
      </p:sp>
      <p:sp>
        <p:nvSpPr>
          <p:cNvPr id="23" name="object 23"/>
          <p:cNvSpPr/>
          <p:nvPr/>
        </p:nvSpPr>
        <p:spPr>
          <a:xfrm>
            <a:off x="5223128" y="4633595"/>
            <a:ext cx="1705610" cy="1172210"/>
          </a:xfrm>
          <a:custGeom>
            <a:avLst/>
            <a:gdLst/>
            <a:ahLst/>
            <a:cxnLst/>
            <a:rect l="l" t="t" r="r" b="b"/>
            <a:pathLst>
              <a:path w="1705610" h="1172210">
                <a:moveTo>
                  <a:pt x="1510157" y="0"/>
                </a:moveTo>
                <a:lnTo>
                  <a:pt x="195325" y="0"/>
                </a:lnTo>
                <a:lnTo>
                  <a:pt x="179313" y="647"/>
                </a:lnTo>
                <a:lnTo>
                  <a:pt x="133608" y="9962"/>
                </a:lnTo>
                <a:lnTo>
                  <a:pt x="92459" y="29276"/>
                </a:lnTo>
                <a:lnTo>
                  <a:pt x="57229" y="57229"/>
                </a:lnTo>
                <a:lnTo>
                  <a:pt x="29276" y="92459"/>
                </a:lnTo>
                <a:lnTo>
                  <a:pt x="9962" y="133608"/>
                </a:lnTo>
                <a:lnTo>
                  <a:pt x="647" y="179313"/>
                </a:lnTo>
                <a:lnTo>
                  <a:pt x="0" y="195325"/>
                </a:lnTo>
                <a:lnTo>
                  <a:pt x="0" y="976337"/>
                </a:lnTo>
                <a:lnTo>
                  <a:pt x="5679" y="1023260"/>
                </a:lnTo>
                <a:lnTo>
                  <a:pt x="21811" y="1066070"/>
                </a:lnTo>
                <a:lnTo>
                  <a:pt x="47036" y="1103410"/>
                </a:lnTo>
                <a:lnTo>
                  <a:pt x="79991" y="1133924"/>
                </a:lnTo>
                <a:lnTo>
                  <a:pt x="119318" y="1156255"/>
                </a:lnTo>
                <a:lnTo>
                  <a:pt x="163655" y="1169044"/>
                </a:lnTo>
                <a:lnTo>
                  <a:pt x="195325" y="1171600"/>
                </a:lnTo>
                <a:lnTo>
                  <a:pt x="1510157" y="1171600"/>
                </a:lnTo>
                <a:lnTo>
                  <a:pt x="1557071" y="1165925"/>
                </a:lnTo>
                <a:lnTo>
                  <a:pt x="1599869" y="1149804"/>
                </a:lnTo>
                <a:lnTo>
                  <a:pt x="1637197" y="1124595"/>
                </a:lnTo>
                <a:lnTo>
                  <a:pt x="1667698" y="1091655"/>
                </a:lnTo>
                <a:lnTo>
                  <a:pt x="1690018" y="1052340"/>
                </a:lnTo>
                <a:lnTo>
                  <a:pt x="1702801" y="1008009"/>
                </a:lnTo>
                <a:lnTo>
                  <a:pt x="1705356" y="976337"/>
                </a:lnTo>
                <a:lnTo>
                  <a:pt x="1705356" y="195325"/>
                </a:lnTo>
                <a:lnTo>
                  <a:pt x="1699684" y="148403"/>
                </a:lnTo>
                <a:lnTo>
                  <a:pt x="1683571" y="105585"/>
                </a:lnTo>
                <a:lnTo>
                  <a:pt x="1658373" y="68231"/>
                </a:lnTo>
                <a:lnTo>
                  <a:pt x="1625446" y="37701"/>
                </a:lnTo>
                <a:lnTo>
                  <a:pt x="1586144" y="15357"/>
                </a:lnTo>
                <a:lnTo>
                  <a:pt x="1541823" y="2557"/>
                </a:lnTo>
                <a:lnTo>
                  <a:pt x="1510157" y="0"/>
                </a:lnTo>
                <a:close/>
              </a:path>
            </a:pathLst>
          </a:custGeom>
          <a:solidFill>
            <a:srgbClr val="4F81BC"/>
          </a:solidFill>
        </p:spPr>
        <p:txBody>
          <a:bodyPr wrap="square" lIns="0" tIns="0" rIns="0" bIns="0" rtlCol="0"/>
          <a:lstStyle/>
          <a:p>
            <a:endParaRPr/>
          </a:p>
        </p:txBody>
      </p:sp>
      <p:sp>
        <p:nvSpPr>
          <p:cNvPr id="24" name="object 24"/>
          <p:cNvSpPr/>
          <p:nvPr/>
        </p:nvSpPr>
        <p:spPr>
          <a:xfrm>
            <a:off x="5223128" y="4633595"/>
            <a:ext cx="1705610" cy="1172210"/>
          </a:xfrm>
          <a:custGeom>
            <a:avLst/>
            <a:gdLst/>
            <a:ahLst/>
            <a:cxnLst/>
            <a:rect l="l" t="t" r="r" b="b"/>
            <a:pathLst>
              <a:path w="1705610" h="1172210">
                <a:moveTo>
                  <a:pt x="0" y="195325"/>
                </a:moveTo>
                <a:lnTo>
                  <a:pt x="5679" y="148403"/>
                </a:lnTo>
                <a:lnTo>
                  <a:pt x="21811" y="105585"/>
                </a:lnTo>
                <a:lnTo>
                  <a:pt x="47036" y="68231"/>
                </a:lnTo>
                <a:lnTo>
                  <a:pt x="79991" y="37701"/>
                </a:lnTo>
                <a:lnTo>
                  <a:pt x="119318" y="15357"/>
                </a:lnTo>
                <a:lnTo>
                  <a:pt x="163655" y="2557"/>
                </a:lnTo>
                <a:lnTo>
                  <a:pt x="195325" y="0"/>
                </a:lnTo>
                <a:lnTo>
                  <a:pt x="1510157" y="0"/>
                </a:lnTo>
                <a:lnTo>
                  <a:pt x="1557071" y="5679"/>
                </a:lnTo>
                <a:lnTo>
                  <a:pt x="1599869" y="21811"/>
                </a:lnTo>
                <a:lnTo>
                  <a:pt x="1637197" y="47036"/>
                </a:lnTo>
                <a:lnTo>
                  <a:pt x="1667698" y="79991"/>
                </a:lnTo>
                <a:lnTo>
                  <a:pt x="1690018" y="119318"/>
                </a:lnTo>
                <a:lnTo>
                  <a:pt x="1702801" y="163655"/>
                </a:lnTo>
                <a:lnTo>
                  <a:pt x="1705356" y="195325"/>
                </a:lnTo>
                <a:lnTo>
                  <a:pt x="1705356" y="976337"/>
                </a:lnTo>
                <a:lnTo>
                  <a:pt x="1699684" y="1023260"/>
                </a:lnTo>
                <a:lnTo>
                  <a:pt x="1683571" y="1066070"/>
                </a:lnTo>
                <a:lnTo>
                  <a:pt x="1658373" y="1103410"/>
                </a:lnTo>
                <a:lnTo>
                  <a:pt x="1625446" y="1133924"/>
                </a:lnTo>
                <a:lnTo>
                  <a:pt x="1586144" y="1156255"/>
                </a:lnTo>
                <a:lnTo>
                  <a:pt x="1541823" y="1169044"/>
                </a:lnTo>
                <a:lnTo>
                  <a:pt x="1510157" y="1171600"/>
                </a:lnTo>
                <a:lnTo>
                  <a:pt x="195325" y="1171600"/>
                </a:lnTo>
                <a:lnTo>
                  <a:pt x="148403" y="1165925"/>
                </a:lnTo>
                <a:lnTo>
                  <a:pt x="105585" y="1149804"/>
                </a:lnTo>
                <a:lnTo>
                  <a:pt x="68231" y="1124595"/>
                </a:lnTo>
                <a:lnTo>
                  <a:pt x="37701" y="1091655"/>
                </a:lnTo>
                <a:lnTo>
                  <a:pt x="15357" y="1052340"/>
                </a:lnTo>
                <a:lnTo>
                  <a:pt x="2557" y="1008009"/>
                </a:lnTo>
                <a:lnTo>
                  <a:pt x="0" y="976337"/>
                </a:lnTo>
                <a:lnTo>
                  <a:pt x="0" y="195325"/>
                </a:lnTo>
                <a:close/>
              </a:path>
            </a:pathLst>
          </a:custGeom>
          <a:ln w="25400">
            <a:solidFill>
              <a:srgbClr val="FFFFFF"/>
            </a:solidFill>
          </a:ln>
        </p:spPr>
        <p:txBody>
          <a:bodyPr wrap="square" lIns="0" tIns="0" rIns="0" bIns="0" rtlCol="0"/>
          <a:lstStyle/>
          <a:p>
            <a:endParaRPr/>
          </a:p>
        </p:txBody>
      </p:sp>
      <p:sp>
        <p:nvSpPr>
          <p:cNvPr id="25" name="object 25"/>
          <p:cNvSpPr txBox="1"/>
          <p:nvPr/>
        </p:nvSpPr>
        <p:spPr>
          <a:xfrm>
            <a:off x="5344414" y="4808601"/>
            <a:ext cx="1468120" cy="872034"/>
          </a:xfrm>
          <a:prstGeom prst="rect">
            <a:avLst/>
          </a:prstGeom>
        </p:spPr>
        <p:txBody>
          <a:bodyPr vert="horz" wrap="square" lIns="0" tIns="0" rIns="0" bIns="0" rtlCol="0">
            <a:spAutoFit/>
          </a:bodyPr>
          <a:lstStyle/>
          <a:p>
            <a:pPr algn="ctr">
              <a:lnSpc>
                <a:spcPts val="2305"/>
              </a:lnSpc>
            </a:pPr>
            <a:r>
              <a:rPr sz="2000" spc="-5" dirty="0">
                <a:solidFill>
                  <a:srgbClr val="FFFFFF"/>
                </a:solidFill>
                <a:latin typeface="Calibri"/>
                <a:cs typeface="Calibri"/>
              </a:rPr>
              <a:t>C</a:t>
            </a:r>
            <a:r>
              <a:rPr sz="2000" spc="5" dirty="0">
                <a:solidFill>
                  <a:srgbClr val="FFFFFF"/>
                </a:solidFill>
                <a:latin typeface="Calibri"/>
                <a:cs typeface="Calibri"/>
              </a:rPr>
              <a:t>S</a:t>
            </a:r>
            <a:r>
              <a:rPr sz="2000" dirty="0">
                <a:solidFill>
                  <a:srgbClr val="FFFFFF"/>
                </a:solidFill>
                <a:latin typeface="Calibri"/>
                <a:cs typeface="Calibri"/>
              </a:rPr>
              <a:t>BG</a:t>
            </a:r>
            <a:endParaRPr sz="2000">
              <a:latin typeface="Calibri"/>
              <a:cs typeface="Calibri"/>
            </a:endParaRPr>
          </a:p>
          <a:p>
            <a:pPr algn="ctr">
              <a:lnSpc>
                <a:spcPts val="2205"/>
              </a:lnSpc>
            </a:pPr>
            <a:r>
              <a:rPr sz="2000" spc="-5" dirty="0">
                <a:solidFill>
                  <a:srgbClr val="FFFFFF"/>
                </a:solidFill>
                <a:latin typeface="Calibri"/>
                <a:cs typeface="Calibri"/>
              </a:rPr>
              <a:t>Co</a:t>
            </a:r>
            <a:r>
              <a:rPr sz="2000" spc="5" dirty="0">
                <a:solidFill>
                  <a:srgbClr val="FFFFFF"/>
                </a:solidFill>
                <a:latin typeface="Calibri"/>
                <a:cs typeface="Calibri"/>
              </a:rPr>
              <a:t>n</a:t>
            </a:r>
            <a:r>
              <a:rPr sz="2000" dirty="0">
                <a:solidFill>
                  <a:srgbClr val="FFFFFF"/>
                </a:solidFill>
                <a:latin typeface="Calibri"/>
                <a:cs typeface="Calibri"/>
              </a:rPr>
              <a:t>g</a:t>
            </a:r>
            <a:r>
              <a:rPr sz="2000" spc="-20" dirty="0">
                <a:solidFill>
                  <a:srgbClr val="FFFFFF"/>
                </a:solidFill>
                <a:latin typeface="Calibri"/>
                <a:cs typeface="Calibri"/>
              </a:rPr>
              <a:t>r</a:t>
            </a:r>
            <a:r>
              <a:rPr sz="2000" dirty="0">
                <a:solidFill>
                  <a:srgbClr val="FFFFFF"/>
                </a:solidFill>
                <a:latin typeface="Calibri"/>
                <a:cs typeface="Calibri"/>
              </a:rPr>
              <a:t>ess</a:t>
            </a:r>
            <a:r>
              <a:rPr sz="2000" spc="-15" dirty="0">
                <a:solidFill>
                  <a:srgbClr val="FFFFFF"/>
                </a:solidFill>
                <a:latin typeface="Calibri"/>
                <a:cs typeface="Calibri"/>
              </a:rPr>
              <a:t>i</a:t>
            </a:r>
            <a:r>
              <a:rPr sz="2000" spc="-5" dirty="0">
                <a:solidFill>
                  <a:srgbClr val="FFFFFF"/>
                </a:solidFill>
                <a:latin typeface="Calibri"/>
                <a:cs typeface="Calibri"/>
              </a:rPr>
              <a:t>o</a:t>
            </a:r>
            <a:r>
              <a:rPr sz="2000" dirty="0">
                <a:solidFill>
                  <a:srgbClr val="FFFFFF"/>
                </a:solidFill>
                <a:latin typeface="Calibri"/>
                <a:cs typeface="Calibri"/>
              </a:rPr>
              <a:t>n</a:t>
            </a:r>
            <a:r>
              <a:rPr sz="2000" spc="-10" dirty="0">
                <a:solidFill>
                  <a:srgbClr val="FFFFFF"/>
                </a:solidFill>
                <a:latin typeface="Calibri"/>
                <a:cs typeface="Calibri"/>
              </a:rPr>
              <a:t>a</a:t>
            </a:r>
            <a:r>
              <a:rPr sz="2000" dirty="0">
                <a:solidFill>
                  <a:srgbClr val="FFFFFF"/>
                </a:solidFill>
                <a:latin typeface="Calibri"/>
                <a:cs typeface="Calibri"/>
              </a:rPr>
              <a:t>l</a:t>
            </a:r>
            <a:endParaRPr sz="2000">
              <a:latin typeface="Calibri"/>
              <a:cs typeface="Calibri"/>
            </a:endParaRPr>
          </a:p>
          <a:p>
            <a:pPr algn="ctr">
              <a:lnSpc>
                <a:spcPts val="2300"/>
              </a:lnSpc>
            </a:pPr>
            <a:r>
              <a:rPr sz="2000" spc="-30" dirty="0">
                <a:solidFill>
                  <a:srgbClr val="FFFFFF"/>
                </a:solidFill>
                <a:latin typeface="Calibri"/>
                <a:cs typeface="Calibri"/>
              </a:rPr>
              <a:t>R</a:t>
            </a:r>
            <a:r>
              <a:rPr sz="2000" dirty="0">
                <a:solidFill>
                  <a:srgbClr val="FFFFFF"/>
                </a:solidFill>
                <a:latin typeface="Calibri"/>
                <a:cs typeface="Calibri"/>
              </a:rPr>
              <a:t>ep</a:t>
            </a:r>
            <a:r>
              <a:rPr sz="2000" spc="-5" dirty="0">
                <a:solidFill>
                  <a:srgbClr val="FFFFFF"/>
                </a:solidFill>
                <a:latin typeface="Calibri"/>
                <a:cs typeface="Calibri"/>
              </a:rPr>
              <a:t>ort</a:t>
            </a:r>
            <a:endParaRPr sz="2000">
              <a:latin typeface="Calibri"/>
              <a:cs typeface="Calibri"/>
            </a:endParaRPr>
          </a:p>
        </p:txBody>
      </p:sp>
    </p:spTree>
    <p:extLst>
      <p:ext uri="{BB962C8B-B14F-4D97-AF65-F5344CB8AC3E}">
        <p14:creationId xmlns:p14="http://schemas.microsoft.com/office/powerpoint/2010/main" val="4010929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and </a:t>
            </a:r>
            <a:br>
              <a:rPr lang="en-US" dirty="0"/>
            </a:br>
            <a:r>
              <a:rPr lang="en-US" dirty="0"/>
              <a:t>Questions? Comments? </a:t>
            </a:r>
          </a:p>
        </p:txBody>
      </p:sp>
      <p:sp>
        <p:nvSpPr>
          <p:cNvPr id="3" name="Content Placeholder 2"/>
          <p:cNvSpPr>
            <a:spLocks noGrp="1"/>
          </p:cNvSpPr>
          <p:nvPr>
            <p:ph idx="1"/>
          </p:nvPr>
        </p:nvSpPr>
        <p:spPr/>
        <p:txBody>
          <a:bodyPr>
            <a:normAutofit/>
          </a:bodyPr>
          <a:lstStyle/>
          <a:p>
            <a:r>
              <a:rPr lang="en-US" sz="2800" dirty="0"/>
              <a:t>Next steps:</a:t>
            </a:r>
          </a:p>
          <a:p>
            <a:pPr lvl="1"/>
            <a:r>
              <a:rPr lang="en-US" sz="2600" dirty="0"/>
              <a:t>Get everyone “ROMA-</a:t>
            </a:r>
            <a:r>
              <a:rPr lang="en-US" sz="2600" dirty="0" err="1"/>
              <a:t>cized</a:t>
            </a:r>
            <a:r>
              <a:rPr lang="en-US" sz="2600" dirty="0"/>
              <a:t>”</a:t>
            </a:r>
          </a:p>
          <a:p>
            <a:pPr lvl="1"/>
            <a:r>
              <a:rPr lang="en-US" sz="2600" dirty="0"/>
              <a:t>Increase number of staff in Arkansas who obtain NCRI, NCRT, and FDC certifications</a:t>
            </a:r>
          </a:p>
          <a:p>
            <a:pPr lvl="1"/>
            <a:r>
              <a:rPr lang="en-US" sz="2600" dirty="0"/>
              <a:t>Deliver ROMA Next Gen trainings developed by ANCRT, NASCSP, and the Community Action Partnership – Due late summer or early fall 2017. </a:t>
            </a:r>
          </a:p>
        </p:txBody>
      </p:sp>
    </p:spTree>
    <p:extLst>
      <p:ext uri="{BB962C8B-B14F-4D97-AF65-F5344CB8AC3E}">
        <p14:creationId xmlns:p14="http://schemas.microsoft.com/office/powerpoint/2010/main" val="3978856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ROMA Next Gen Workshops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79418875"/>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2241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ROMA Next Gen Workshops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9478188"/>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3117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ROMA Next Gen Workshops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41407242"/>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1012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ROMA Next Gen Workshops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8554571"/>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0787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 all of --- the Pieces Together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34736890"/>
              </p:ext>
            </p:extLst>
          </p:nvPr>
        </p:nvGraphicFramePr>
        <p:xfrm>
          <a:off x="738331" y="1721223"/>
          <a:ext cx="8535672" cy="4776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3483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32265" y="292038"/>
            <a:ext cx="4366780" cy="272832"/>
          </a:xfrm>
          <a:prstGeom prst="rect">
            <a:avLst/>
          </a:prstGeom>
        </p:spPr>
        <p:txBody>
          <a:bodyPr vert="horz" wrap="square" lIns="0" tIns="0" rIns="0" bIns="0" rtlCol="0">
            <a:spAutoFit/>
          </a:bodyPr>
          <a:lstStyle/>
          <a:p>
            <a:pPr marL="8659"/>
            <a:r>
              <a:rPr sz="1773" b="1" dirty="0">
                <a:solidFill>
                  <a:srgbClr val="1F4E79"/>
                </a:solidFill>
                <a:latin typeface="Times New Roman"/>
                <a:cs typeface="Times New Roman"/>
              </a:rPr>
              <a:t>HOW</a:t>
            </a:r>
            <a:r>
              <a:rPr sz="1773" b="1" spc="-7" dirty="0">
                <a:solidFill>
                  <a:srgbClr val="1F4E79"/>
                </a:solidFill>
                <a:latin typeface="Times New Roman"/>
                <a:cs typeface="Times New Roman"/>
              </a:rPr>
              <a:t> </a:t>
            </a:r>
            <a:r>
              <a:rPr sz="1773" b="1" dirty="0">
                <a:solidFill>
                  <a:srgbClr val="1F4E79"/>
                </a:solidFill>
                <a:latin typeface="Times New Roman"/>
                <a:cs typeface="Times New Roman"/>
              </a:rPr>
              <a:t>DOES </a:t>
            </a:r>
            <a:r>
              <a:rPr sz="1773" b="1" spc="-10" dirty="0">
                <a:solidFill>
                  <a:srgbClr val="1F4E79"/>
                </a:solidFill>
                <a:latin typeface="Times New Roman"/>
                <a:cs typeface="Times New Roman"/>
              </a:rPr>
              <a:t>R</a:t>
            </a:r>
            <a:r>
              <a:rPr sz="1773" b="1" dirty="0">
                <a:solidFill>
                  <a:srgbClr val="1F4E79"/>
                </a:solidFill>
                <a:latin typeface="Times New Roman"/>
                <a:cs typeface="Times New Roman"/>
              </a:rPr>
              <a:t>O</a:t>
            </a:r>
            <a:r>
              <a:rPr sz="1773" b="1" spc="-7" dirty="0">
                <a:solidFill>
                  <a:srgbClr val="1F4E79"/>
                </a:solidFill>
                <a:latin typeface="Times New Roman"/>
                <a:cs typeface="Times New Roman"/>
              </a:rPr>
              <a:t>M</a:t>
            </a:r>
            <a:r>
              <a:rPr sz="1773" b="1" dirty="0">
                <a:solidFill>
                  <a:srgbClr val="1F4E79"/>
                </a:solidFill>
                <a:latin typeface="Times New Roman"/>
                <a:cs typeface="Times New Roman"/>
              </a:rPr>
              <a:t>A</a:t>
            </a:r>
            <a:r>
              <a:rPr sz="1773" b="1" spc="-37" dirty="0">
                <a:solidFill>
                  <a:srgbClr val="1F4E79"/>
                </a:solidFill>
                <a:latin typeface="Times New Roman"/>
                <a:cs typeface="Times New Roman"/>
              </a:rPr>
              <a:t> </a:t>
            </a:r>
            <a:r>
              <a:rPr sz="1773" b="1" dirty="0">
                <a:solidFill>
                  <a:srgbClr val="1F4E79"/>
                </a:solidFill>
                <a:latin typeface="Times New Roman"/>
                <a:cs typeface="Times New Roman"/>
              </a:rPr>
              <a:t>NG </a:t>
            </a:r>
            <a:r>
              <a:rPr sz="1773" b="1" spc="3" dirty="0">
                <a:solidFill>
                  <a:srgbClr val="1F4E79"/>
                </a:solidFill>
                <a:latin typeface="Times New Roman"/>
                <a:cs typeface="Times New Roman"/>
              </a:rPr>
              <a:t>F</a:t>
            </a:r>
            <a:r>
              <a:rPr sz="1773" b="1" spc="-14" dirty="0">
                <a:solidFill>
                  <a:srgbClr val="1F4E79"/>
                </a:solidFill>
                <a:latin typeface="Times New Roman"/>
                <a:cs typeface="Times New Roman"/>
              </a:rPr>
              <a:t>I</a:t>
            </a:r>
            <a:r>
              <a:rPr sz="1773" b="1" dirty="0">
                <a:solidFill>
                  <a:srgbClr val="1F4E79"/>
                </a:solidFill>
                <a:latin typeface="Times New Roman"/>
                <a:cs typeface="Times New Roman"/>
              </a:rPr>
              <a:t>T INTO</a:t>
            </a:r>
            <a:r>
              <a:rPr sz="1773" b="1" spc="-7" dirty="0">
                <a:solidFill>
                  <a:srgbClr val="1F4E79"/>
                </a:solidFill>
                <a:latin typeface="Times New Roman"/>
                <a:cs typeface="Times New Roman"/>
              </a:rPr>
              <a:t> </a:t>
            </a:r>
            <a:r>
              <a:rPr sz="1773" b="1" dirty="0">
                <a:solidFill>
                  <a:srgbClr val="1F4E79"/>
                </a:solidFill>
                <a:latin typeface="Times New Roman"/>
                <a:cs typeface="Times New Roman"/>
              </a:rPr>
              <a:t>ROM</a:t>
            </a:r>
            <a:r>
              <a:rPr sz="1773" b="1" spc="-10" dirty="0">
                <a:solidFill>
                  <a:srgbClr val="1F4E79"/>
                </a:solidFill>
                <a:latin typeface="Times New Roman"/>
                <a:cs typeface="Times New Roman"/>
              </a:rPr>
              <a:t>A</a:t>
            </a:r>
            <a:r>
              <a:rPr sz="1773" b="1" dirty="0">
                <a:solidFill>
                  <a:srgbClr val="1F4E79"/>
                </a:solidFill>
                <a:latin typeface="Times New Roman"/>
                <a:cs typeface="Times New Roman"/>
              </a:rPr>
              <a:t>?</a:t>
            </a:r>
            <a:endParaRPr sz="1773">
              <a:latin typeface="Times New Roman"/>
              <a:cs typeface="Times New Roman"/>
            </a:endParaRPr>
          </a:p>
        </p:txBody>
      </p:sp>
      <p:sp>
        <p:nvSpPr>
          <p:cNvPr id="3" name="object 3"/>
          <p:cNvSpPr/>
          <p:nvPr/>
        </p:nvSpPr>
        <p:spPr>
          <a:xfrm>
            <a:off x="3647902" y="2214303"/>
            <a:ext cx="1168977" cy="903143"/>
          </a:xfrm>
          <a:custGeom>
            <a:avLst/>
            <a:gdLst/>
            <a:ahLst/>
            <a:cxnLst/>
            <a:rect l="l" t="t" r="r" b="b"/>
            <a:pathLst>
              <a:path w="1714500" h="1324610">
                <a:moveTo>
                  <a:pt x="0" y="195325"/>
                </a:moveTo>
                <a:lnTo>
                  <a:pt x="5676" y="148403"/>
                </a:lnTo>
                <a:lnTo>
                  <a:pt x="21802" y="105585"/>
                </a:lnTo>
                <a:lnTo>
                  <a:pt x="47019" y="68231"/>
                </a:lnTo>
                <a:lnTo>
                  <a:pt x="79969" y="37701"/>
                </a:lnTo>
                <a:lnTo>
                  <a:pt x="119297" y="15357"/>
                </a:lnTo>
                <a:lnTo>
                  <a:pt x="163643" y="2557"/>
                </a:lnTo>
                <a:lnTo>
                  <a:pt x="195326" y="0"/>
                </a:lnTo>
                <a:lnTo>
                  <a:pt x="1000125" y="0"/>
                </a:lnTo>
                <a:lnTo>
                  <a:pt x="1428750" y="0"/>
                </a:lnTo>
                <a:lnTo>
                  <a:pt x="1519174" y="0"/>
                </a:lnTo>
                <a:lnTo>
                  <a:pt x="1535186" y="647"/>
                </a:lnTo>
                <a:lnTo>
                  <a:pt x="1580891" y="9962"/>
                </a:lnTo>
                <a:lnTo>
                  <a:pt x="1622040" y="29276"/>
                </a:lnTo>
                <a:lnTo>
                  <a:pt x="1657270" y="57229"/>
                </a:lnTo>
                <a:lnTo>
                  <a:pt x="1685223" y="92459"/>
                </a:lnTo>
                <a:lnTo>
                  <a:pt x="1704537" y="133608"/>
                </a:lnTo>
                <a:lnTo>
                  <a:pt x="1713852" y="179313"/>
                </a:lnTo>
                <a:lnTo>
                  <a:pt x="1714500" y="195325"/>
                </a:lnTo>
                <a:lnTo>
                  <a:pt x="1714500" y="683641"/>
                </a:lnTo>
                <a:lnTo>
                  <a:pt x="1714500" y="976630"/>
                </a:lnTo>
                <a:lnTo>
                  <a:pt x="1713852" y="992642"/>
                </a:lnTo>
                <a:lnTo>
                  <a:pt x="1711942" y="1008300"/>
                </a:lnTo>
                <a:lnTo>
                  <a:pt x="1699142" y="1052637"/>
                </a:lnTo>
                <a:lnTo>
                  <a:pt x="1676798" y="1091964"/>
                </a:lnTo>
                <a:lnTo>
                  <a:pt x="1646268" y="1124919"/>
                </a:lnTo>
                <a:lnTo>
                  <a:pt x="1608914" y="1150144"/>
                </a:lnTo>
                <a:lnTo>
                  <a:pt x="1566096" y="1166276"/>
                </a:lnTo>
                <a:lnTo>
                  <a:pt x="1519174" y="1171956"/>
                </a:lnTo>
                <a:lnTo>
                  <a:pt x="1428750" y="1171956"/>
                </a:lnTo>
                <a:lnTo>
                  <a:pt x="1461516" y="1324102"/>
                </a:lnTo>
                <a:lnTo>
                  <a:pt x="1000125" y="1171956"/>
                </a:lnTo>
                <a:lnTo>
                  <a:pt x="195326" y="1171956"/>
                </a:lnTo>
                <a:lnTo>
                  <a:pt x="179306" y="1171308"/>
                </a:lnTo>
                <a:lnTo>
                  <a:pt x="133588" y="1161993"/>
                </a:lnTo>
                <a:lnTo>
                  <a:pt x="92437" y="1142679"/>
                </a:lnTo>
                <a:lnTo>
                  <a:pt x="57210" y="1114726"/>
                </a:lnTo>
                <a:lnTo>
                  <a:pt x="29264" y="1079496"/>
                </a:lnTo>
                <a:lnTo>
                  <a:pt x="9958" y="1038347"/>
                </a:lnTo>
                <a:lnTo>
                  <a:pt x="647" y="992642"/>
                </a:lnTo>
                <a:lnTo>
                  <a:pt x="0" y="976630"/>
                </a:lnTo>
                <a:lnTo>
                  <a:pt x="0" y="683641"/>
                </a:lnTo>
                <a:lnTo>
                  <a:pt x="0" y="195325"/>
                </a:lnTo>
                <a:close/>
              </a:path>
            </a:pathLst>
          </a:custGeom>
          <a:ln w="12192">
            <a:solidFill>
              <a:srgbClr val="1F4E79"/>
            </a:solidFill>
          </a:ln>
        </p:spPr>
        <p:txBody>
          <a:bodyPr wrap="square" lIns="0" tIns="0" rIns="0" bIns="0" rtlCol="0"/>
          <a:lstStyle/>
          <a:p>
            <a:endParaRPr sz="1227"/>
          </a:p>
        </p:txBody>
      </p:sp>
      <p:sp>
        <p:nvSpPr>
          <p:cNvPr id="4" name="object 4"/>
          <p:cNvSpPr txBox="1"/>
          <p:nvPr/>
        </p:nvSpPr>
        <p:spPr>
          <a:xfrm>
            <a:off x="3744191" y="2289424"/>
            <a:ext cx="970684" cy="648639"/>
          </a:xfrm>
          <a:prstGeom prst="rect">
            <a:avLst/>
          </a:prstGeom>
        </p:spPr>
        <p:txBody>
          <a:bodyPr vert="horz" wrap="square" lIns="0" tIns="0" rIns="0" bIns="0" rtlCol="0">
            <a:spAutoFit/>
          </a:bodyPr>
          <a:lstStyle/>
          <a:p>
            <a:pPr marL="8659" marR="3464">
              <a:lnSpc>
                <a:spcPct val="103400"/>
              </a:lnSpc>
            </a:pPr>
            <a:r>
              <a:rPr sz="682" spc="-3" dirty="0">
                <a:latin typeface="Times New Roman"/>
                <a:cs typeface="Times New Roman"/>
              </a:rPr>
              <a:t>Did</a:t>
            </a:r>
            <a:r>
              <a:rPr sz="682" spc="3" dirty="0">
                <a:latin typeface="Times New Roman"/>
                <a:cs typeface="Times New Roman"/>
              </a:rPr>
              <a:t> </a:t>
            </a:r>
            <a:r>
              <a:rPr sz="682" spc="-3" dirty="0">
                <a:latin typeface="Times New Roman"/>
                <a:cs typeface="Times New Roman"/>
              </a:rPr>
              <a:t>t</a:t>
            </a:r>
            <a:r>
              <a:rPr sz="682" spc="-10" dirty="0">
                <a:latin typeface="Times New Roman"/>
                <a:cs typeface="Times New Roman"/>
              </a:rPr>
              <a:t>h</a:t>
            </a:r>
            <a:r>
              <a:rPr sz="682" spc="-3" dirty="0">
                <a:latin typeface="Times New Roman"/>
                <a:cs typeface="Times New Roman"/>
              </a:rPr>
              <a:t>e</a:t>
            </a:r>
            <a:r>
              <a:rPr sz="682" spc="3" dirty="0">
                <a:latin typeface="Times New Roman"/>
                <a:cs typeface="Times New Roman"/>
              </a:rPr>
              <a:t> </a:t>
            </a:r>
            <a:r>
              <a:rPr sz="682" b="1" spc="-7" dirty="0">
                <a:latin typeface="Times New Roman"/>
                <a:cs typeface="Times New Roman"/>
              </a:rPr>
              <a:t>Outc</a:t>
            </a:r>
            <a:r>
              <a:rPr sz="682" b="1" spc="3" dirty="0">
                <a:latin typeface="Times New Roman"/>
                <a:cs typeface="Times New Roman"/>
              </a:rPr>
              <a:t>o</a:t>
            </a:r>
            <a:r>
              <a:rPr sz="682" b="1" spc="-27" dirty="0">
                <a:latin typeface="Times New Roman"/>
                <a:cs typeface="Times New Roman"/>
              </a:rPr>
              <a:t>m</a:t>
            </a:r>
            <a:r>
              <a:rPr sz="682" b="1" dirty="0">
                <a:latin typeface="Times New Roman"/>
                <a:cs typeface="Times New Roman"/>
              </a:rPr>
              <a:t>e</a:t>
            </a:r>
            <a:r>
              <a:rPr sz="682" b="1" spc="-3" dirty="0">
                <a:latin typeface="Times New Roman"/>
                <a:cs typeface="Times New Roman"/>
              </a:rPr>
              <a:t>s </a:t>
            </a:r>
            <a:r>
              <a:rPr sz="682" spc="-3" dirty="0">
                <a:latin typeface="Times New Roman"/>
                <a:cs typeface="Times New Roman"/>
              </a:rPr>
              <a:t>ac</a:t>
            </a:r>
            <a:r>
              <a:rPr sz="682" spc="-10" dirty="0">
                <a:latin typeface="Times New Roman"/>
                <a:cs typeface="Times New Roman"/>
              </a:rPr>
              <a:t>h</a:t>
            </a:r>
            <a:r>
              <a:rPr sz="682" spc="-3" dirty="0">
                <a:latin typeface="Times New Roman"/>
                <a:cs typeface="Times New Roman"/>
              </a:rPr>
              <a:t>ie</a:t>
            </a:r>
            <a:r>
              <a:rPr sz="682" spc="-7" dirty="0">
                <a:latin typeface="Times New Roman"/>
                <a:cs typeface="Times New Roman"/>
              </a:rPr>
              <a:t>v</a:t>
            </a:r>
            <a:r>
              <a:rPr sz="682" spc="-3" dirty="0">
                <a:latin typeface="Times New Roman"/>
                <a:cs typeface="Times New Roman"/>
              </a:rPr>
              <a:t>ed</a:t>
            </a:r>
            <a:r>
              <a:rPr sz="682" spc="3" dirty="0">
                <a:latin typeface="Times New Roman"/>
                <a:cs typeface="Times New Roman"/>
              </a:rPr>
              <a:t> </a:t>
            </a:r>
            <a:r>
              <a:rPr sz="682" spc="-3" dirty="0">
                <a:latin typeface="Times New Roman"/>
                <a:cs typeface="Times New Roman"/>
              </a:rPr>
              <a:t>a</a:t>
            </a:r>
            <a:r>
              <a:rPr sz="682" dirty="0">
                <a:latin typeface="Times New Roman"/>
                <a:cs typeface="Times New Roman"/>
              </a:rPr>
              <a:t>dd</a:t>
            </a:r>
            <a:r>
              <a:rPr sz="682" spc="-3" dirty="0">
                <a:latin typeface="Times New Roman"/>
                <a:cs typeface="Times New Roman"/>
              </a:rPr>
              <a:t>ress </a:t>
            </a:r>
            <a:r>
              <a:rPr sz="682" dirty="0">
                <a:latin typeface="Times New Roman"/>
                <a:cs typeface="Times New Roman"/>
              </a:rPr>
              <a:t>t</a:t>
            </a:r>
            <a:r>
              <a:rPr sz="682" spc="-10" dirty="0">
                <a:latin typeface="Times New Roman"/>
                <a:cs typeface="Times New Roman"/>
              </a:rPr>
              <a:t>h</a:t>
            </a:r>
            <a:r>
              <a:rPr sz="682" spc="-3" dirty="0">
                <a:latin typeface="Times New Roman"/>
                <a:cs typeface="Times New Roman"/>
              </a:rPr>
              <a:t>e</a:t>
            </a:r>
            <a:r>
              <a:rPr sz="682" dirty="0">
                <a:latin typeface="Times New Roman"/>
                <a:cs typeface="Times New Roman"/>
              </a:rPr>
              <a:t> </a:t>
            </a:r>
            <a:r>
              <a:rPr sz="682" spc="-10" dirty="0">
                <a:latin typeface="Times New Roman"/>
                <a:cs typeface="Times New Roman"/>
              </a:rPr>
              <a:t>n</a:t>
            </a:r>
            <a:r>
              <a:rPr sz="682" spc="-3" dirty="0">
                <a:latin typeface="Times New Roman"/>
                <a:cs typeface="Times New Roman"/>
              </a:rPr>
              <a:t>ee</a:t>
            </a:r>
            <a:r>
              <a:rPr sz="682" dirty="0">
                <a:latin typeface="Times New Roman"/>
                <a:cs typeface="Times New Roman"/>
              </a:rPr>
              <a:t>d</a:t>
            </a:r>
            <a:r>
              <a:rPr sz="682" spc="-3" dirty="0">
                <a:latin typeface="Times New Roman"/>
                <a:cs typeface="Times New Roman"/>
              </a:rPr>
              <a:t>s ide</a:t>
            </a:r>
            <a:r>
              <a:rPr sz="682" spc="-7" dirty="0">
                <a:latin typeface="Times New Roman"/>
                <a:cs typeface="Times New Roman"/>
              </a:rPr>
              <a:t>n</a:t>
            </a:r>
            <a:r>
              <a:rPr sz="682" spc="-3" dirty="0">
                <a:latin typeface="Times New Roman"/>
                <a:cs typeface="Times New Roman"/>
              </a:rPr>
              <a:t>t</a:t>
            </a:r>
            <a:r>
              <a:rPr sz="682" dirty="0">
                <a:latin typeface="Times New Roman"/>
                <a:cs typeface="Times New Roman"/>
              </a:rPr>
              <a:t>i</a:t>
            </a:r>
            <a:r>
              <a:rPr sz="682" spc="-10" dirty="0">
                <a:latin typeface="Times New Roman"/>
                <a:cs typeface="Times New Roman"/>
              </a:rPr>
              <a:t>f</a:t>
            </a:r>
            <a:r>
              <a:rPr sz="682" spc="-3" dirty="0">
                <a:latin typeface="Times New Roman"/>
                <a:cs typeface="Times New Roman"/>
              </a:rPr>
              <a:t>ied</a:t>
            </a:r>
            <a:r>
              <a:rPr sz="682" spc="3" dirty="0">
                <a:latin typeface="Times New Roman"/>
                <a:cs typeface="Times New Roman"/>
              </a:rPr>
              <a:t> </a:t>
            </a:r>
            <a:r>
              <a:rPr sz="682" spc="-3" dirty="0">
                <a:latin typeface="Times New Roman"/>
                <a:cs typeface="Times New Roman"/>
              </a:rPr>
              <a:t>in</a:t>
            </a:r>
            <a:r>
              <a:rPr sz="682" spc="-7" dirty="0">
                <a:latin typeface="Times New Roman"/>
                <a:cs typeface="Times New Roman"/>
              </a:rPr>
              <a:t> </a:t>
            </a:r>
            <a:r>
              <a:rPr sz="682" dirty="0">
                <a:latin typeface="Times New Roman"/>
                <a:cs typeface="Times New Roman"/>
              </a:rPr>
              <a:t>t</a:t>
            </a:r>
            <a:r>
              <a:rPr sz="682" spc="-10" dirty="0">
                <a:latin typeface="Times New Roman"/>
                <a:cs typeface="Times New Roman"/>
              </a:rPr>
              <a:t>h</a:t>
            </a:r>
            <a:r>
              <a:rPr sz="682" spc="-3" dirty="0">
                <a:latin typeface="Times New Roman"/>
                <a:cs typeface="Times New Roman"/>
              </a:rPr>
              <a:t>e</a:t>
            </a:r>
            <a:r>
              <a:rPr sz="682" dirty="0">
                <a:latin typeface="Times New Roman"/>
                <a:cs typeface="Times New Roman"/>
              </a:rPr>
              <a:t> </a:t>
            </a:r>
            <a:r>
              <a:rPr sz="682" spc="-3" dirty="0">
                <a:latin typeface="Times New Roman"/>
                <a:cs typeface="Times New Roman"/>
              </a:rPr>
              <a:t>as</a:t>
            </a:r>
            <a:r>
              <a:rPr sz="682" spc="-7" dirty="0">
                <a:latin typeface="Times New Roman"/>
                <a:cs typeface="Times New Roman"/>
              </a:rPr>
              <a:t>s</a:t>
            </a:r>
            <a:r>
              <a:rPr sz="682" dirty="0">
                <a:latin typeface="Times New Roman"/>
                <a:cs typeface="Times New Roman"/>
              </a:rPr>
              <a:t>e</a:t>
            </a:r>
            <a:r>
              <a:rPr sz="682" spc="-7" dirty="0">
                <a:latin typeface="Times New Roman"/>
                <a:cs typeface="Times New Roman"/>
              </a:rPr>
              <a:t>s</a:t>
            </a:r>
            <a:r>
              <a:rPr sz="682" dirty="0">
                <a:latin typeface="Times New Roman"/>
                <a:cs typeface="Times New Roman"/>
              </a:rPr>
              <a:t>s</a:t>
            </a:r>
            <a:r>
              <a:rPr sz="682" spc="-14" dirty="0">
                <a:latin typeface="Times New Roman"/>
                <a:cs typeface="Times New Roman"/>
              </a:rPr>
              <a:t>m</a:t>
            </a:r>
            <a:r>
              <a:rPr sz="682" dirty="0">
                <a:latin typeface="Times New Roman"/>
                <a:cs typeface="Times New Roman"/>
              </a:rPr>
              <a:t>e</a:t>
            </a:r>
            <a:r>
              <a:rPr sz="682" spc="-10" dirty="0">
                <a:latin typeface="Times New Roman"/>
                <a:cs typeface="Times New Roman"/>
              </a:rPr>
              <a:t>n</a:t>
            </a:r>
            <a:r>
              <a:rPr sz="682" spc="-3" dirty="0">
                <a:latin typeface="Times New Roman"/>
                <a:cs typeface="Times New Roman"/>
              </a:rPr>
              <a:t>t </a:t>
            </a:r>
            <a:r>
              <a:rPr sz="682" dirty="0">
                <a:latin typeface="Times New Roman"/>
                <a:cs typeface="Times New Roman"/>
              </a:rPr>
              <a:t>p</a:t>
            </a:r>
            <a:r>
              <a:rPr sz="682" spc="-10" dirty="0">
                <a:latin typeface="Times New Roman"/>
                <a:cs typeface="Times New Roman"/>
              </a:rPr>
              <a:t>h</a:t>
            </a:r>
            <a:r>
              <a:rPr sz="682" spc="-3" dirty="0">
                <a:latin typeface="Times New Roman"/>
                <a:cs typeface="Times New Roman"/>
              </a:rPr>
              <a:t>ase?</a:t>
            </a:r>
            <a:r>
              <a:rPr sz="682" spc="7" dirty="0">
                <a:latin typeface="Times New Roman"/>
                <a:cs typeface="Times New Roman"/>
              </a:rPr>
              <a:t> </a:t>
            </a:r>
            <a:r>
              <a:rPr sz="682" spc="-7" dirty="0">
                <a:latin typeface="Times New Roman"/>
                <a:cs typeface="Times New Roman"/>
              </a:rPr>
              <a:t>H</a:t>
            </a:r>
            <a:r>
              <a:rPr sz="682" spc="3" dirty="0">
                <a:latin typeface="Times New Roman"/>
                <a:cs typeface="Times New Roman"/>
              </a:rPr>
              <a:t>o</a:t>
            </a:r>
            <a:r>
              <a:rPr sz="682" spc="-7" dirty="0">
                <a:latin typeface="Times New Roman"/>
                <a:cs typeface="Times New Roman"/>
              </a:rPr>
              <a:t>w </a:t>
            </a:r>
            <a:r>
              <a:rPr sz="682" spc="-17" dirty="0">
                <a:latin typeface="Times New Roman"/>
                <a:cs typeface="Times New Roman"/>
              </a:rPr>
              <a:t>w</a:t>
            </a:r>
            <a:r>
              <a:rPr sz="682" spc="-3" dirty="0">
                <a:latin typeface="Times New Roman"/>
                <a:cs typeface="Times New Roman"/>
              </a:rPr>
              <a:t>ell</a:t>
            </a:r>
            <a:r>
              <a:rPr sz="682" dirty="0">
                <a:latin typeface="Times New Roman"/>
                <a:cs typeface="Times New Roman"/>
              </a:rPr>
              <a:t> d</a:t>
            </a:r>
            <a:r>
              <a:rPr sz="682" spc="-3" dirty="0">
                <a:latin typeface="Times New Roman"/>
                <a:cs typeface="Times New Roman"/>
              </a:rPr>
              <a:t>id</a:t>
            </a:r>
            <a:r>
              <a:rPr sz="682" spc="10" dirty="0">
                <a:latin typeface="Times New Roman"/>
                <a:cs typeface="Times New Roman"/>
              </a:rPr>
              <a:t> </a:t>
            </a:r>
            <a:r>
              <a:rPr sz="682" spc="-24" dirty="0">
                <a:latin typeface="Times New Roman"/>
                <a:cs typeface="Times New Roman"/>
              </a:rPr>
              <a:t>w</a:t>
            </a:r>
            <a:r>
              <a:rPr sz="682" spc="-3" dirty="0">
                <a:latin typeface="Times New Roman"/>
                <a:cs typeface="Times New Roman"/>
              </a:rPr>
              <a:t>e track </a:t>
            </a:r>
            <a:r>
              <a:rPr sz="682" dirty="0">
                <a:latin typeface="Times New Roman"/>
                <a:cs typeface="Times New Roman"/>
              </a:rPr>
              <a:t>o</a:t>
            </a:r>
            <a:r>
              <a:rPr sz="682" spc="-10" dirty="0">
                <a:latin typeface="Times New Roman"/>
                <a:cs typeface="Times New Roman"/>
              </a:rPr>
              <a:t>u</a:t>
            </a:r>
            <a:r>
              <a:rPr sz="682" spc="-3" dirty="0">
                <a:latin typeface="Times New Roman"/>
                <a:cs typeface="Times New Roman"/>
              </a:rPr>
              <a:t>r</a:t>
            </a:r>
            <a:r>
              <a:rPr sz="682" dirty="0">
                <a:latin typeface="Times New Roman"/>
                <a:cs typeface="Times New Roman"/>
              </a:rPr>
              <a:t> </a:t>
            </a:r>
            <a:r>
              <a:rPr sz="682" spc="-7" dirty="0">
                <a:latin typeface="Times New Roman"/>
                <a:cs typeface="Times New Roman"/>
              </a:rPr>
              <a:t>s</a:t>
            </a:r>
            <a:r>
              <a:rPr sz="682" spc="-10" dirty="0">
                <a:latin typeface="Times New Roman"/>
                <a:cs typeface="Times New Roman"/>
              </a:rPr>
              <a:t>u</a:t>
            </a:r>
            <a:r>
              <a:rPr sz="682" spc="-3" dirty="0">
                <a:latin typeface="Times New Roman"/>
                <a:cs typeface="Times New Roman"/>
              </a:rPr>
              <a:t>cc</a:t>
            </a:r>
            <a:r>
              <a:rPr sz="682" dirty="0">
                <a:latin typeface="Times New Roman"/>
                <a:cs typeface="Times New Roman"/>
              </a:rPr>
              <a:t>e</a:t>
            </a:r>
            <a:r>
              <a:rPr sz="682" spc="-7" dirty="0">
                <a:latin typeface="Times New Roman"/>
                <a:cs typeface="Times New Roman"/>
              </a:rPr>
              <a:t>ss</a:t>
            </a:r>
            <a:r>
              <a:rPr sz="682" spc="-3" dirty="0">
                <a:latin typeface="Times New Roman"/>
                <a:cs typeface="Times New Roman"/>
              </a:rPr>
              <a:t>?</a:t>
            </a:r>
            <a:r>
              <a:rPr sz="682" spc="7" dirty="0">
                <a:latin typeface="Times New Roman"/>
                <a:cs typeface="Times New Roman"/>
              </a:rPr>
              <a:t> </a:t>
            </a:r>
            <a:r>
              <a:rPr sz="682" spc="-3" dirty="0">
                <a:latin typeface="Times New Roman"/>
                <a:cs typeface="Times New Roman"/>
              </a:rPr>
              <a:t>Did</a:t>
            </a:r>
            <a:r>
              <a:rPr sz="682" spc="10" dirty="0">
                <a:latin typeface="Times New Roman"/>
                <a:cs typeface="Times New Roman"/>
              </a:rPr>
              <a:t> </a:t>
            </a:r>
            <a:r>
              <a:rPr sz="682" spc="-24" dirty="0">
                <a:latin typeface="Times New Roman"/>
                <a:cs typeface="Times New Roman"/>
              </a:rPr>
              <a:t>w</a:t>
            </a:r>
            <a:r>
              <a:rPr sz="682" spc="-3" dirty="0">
                <a:latin typeface="Times New Roman"/>
                <a:cs typeface="Times New Roman"/>
              </a:rPr>
              <a:t>e </a:t>
            </a:r>
            <a:r>
              <a:rPr sz="682" spc="-14" dirty="0">
                <a:latin typeface="Times New Roman"/>
                <a:cs typeface="Times New Roman"/>
              </a:rPr>
              <a:t>m</a:t>
            </a:r>
            <a:r>
              <a:rPr sz="682" spc="-3" dirty="0">
                <a:latin typeface="Times New Roman"/>
                <a:cs typeface="Times New Roman"/>
              </a:rPr>
              <a:t>eet </a:t>
            </a:r>
            <a:r>
              <a:rPr sz="682" dirty="0">
                <a:latin typeface="Times New Roman"/>
                <a:cs typeface="Times New Roman"/>
              </a:rPr>
              <a:t>o</a:t>
            </a:r>
            <a:r>
              <a:rPr sz="682" spc="-10" dirty="0">
                <a:latin typeface="Times New Roman"/>
                <a:cs typeface="Times New Roman"/>
              </a:rPr>
              <a:t>u</a:t>
            </a:r>
            <a:r>
              <a:rPr sz="682" spc="-3" dirty="0">
                <a:latin typeface="Times New Roman"/>
                <a:cs typeface="Times New Roman"/>
              </a:rPr>
              <a:t>r</a:t>
            </a:r>
            <a:r>
              <a:rPr sz="682" spc="7" dirty="0">
                <a:latin typeface="Times New Roman"/>
                <a:cs typeface="Times New Roman"/>
              </a:rPr>
              <a:t> </a:t>
            </a:r>
            <a:r>
              <a:rPr sz="682" b="1" spc="-3" dirty="0">
                <a:latin typeface="Times New Roman"/>
                <a:cs typeface="Times New Roman"/>
              </a:rPr>
              <a:t>t</a:t>
            </a:r>
            <a:r>
              <a:rPr sz="682" b="1" dirty="0">
                <a:latin typeface="Times New Roman"/>
                <a:cs typeface="Times New Roman"/>
              </a:rPr>
              <a:t>a</a:t>
            </a:r>
            <a:r>
              <a:rPr sz="682" b="1" spc="-3" dirty="0">
                <a:latin typeface="Times New Roman"/>
                <a:cs typeface="Times New Roman"/>
              </a:rPr>
              <a:t>r</a:t>
            </a:r>
            <a:r>
              <a:rPr sz="682" b="1" dirty="0">
                <a:latin typeface="Times New Roman"/>
                <a:cs typeface="Times New Roman"/>
              </a:rPr>
              <a:t>g</a:t>
            </a:r>
            <a:r>
              <a:rPr sz="682" b="1" spc="-3" dirty="0">
                <a:latin typeface="Times New Roman"/>
                <a:cs typeface="Times New Roman"/>
              </a:rPr>
              <a:t>e</a:t>
            </a:r>
            <a:r>
              <a:rPr sz="682" b="1" dirty="0">
                <a:latin typeface="Times New Roman"/>
                <a:cs typeface="Times New Roman"/>
              </a:rPr>
              <a:t>t</a:t>
            </a:r>
            <a:r>
              <a:rPr sz="682" b="1" spc="-3" dirty="0">
                <a:latin typeface="Times New Roman"/>
                <a:cs typeface="Times New Roman"/>
              </a:rPr>
              <a:t>s</a:t>
            </a:r>
            <a:r>
              <a:rPr sz="682" spc="-3" dirty="0">
                <a:latin typeface="Times New Roman"/>
                <a:cs typeface="Times New Roman"/>
              </a:rPr>
              <a:t>?</a:t>
            </a:r>
            <a:endParaRPr sz="682">
              <a:latin typeface="Times New Roman"/>
              <a:cs typeface="Times New Roman"/>
            </a:endParaRPr>
          </a:p>
        </p:txBody>
      </p:sp>
      <p:sp>
        <p:nvSpPr>
          <p:cNvPr id="5" name="object 5"/>
          <p:cNvSpPr/>
          <p:nvPr/>
        </p:nvSpPr>
        <p:spPr>
          <a:xfrm>
            <a:off x="3861954" y="565265"/>
            <a:ext cx="4404014" cy="591416"/>
          </a:xfrm>
          <a:custGeom>
            <a:avLst/>
            <a:gdLst/>
            <a:ahLst/>
            <a:cxnLst/>
            <a:rect l="l" t="t" r="r" b="b"/>
            <a:pathLst>
              <a:path w="6459220" h="867410">
                <a:moveTo>
                  <a:pt x="0" y="144525"/>
                </a:moveTo>
                <a:lnTo>
                  <a:pt x="6424" y="101809"/>
                </a:lnTo>
                <a:lnTo>
                  <a:pt x="24411" y="64151"/>
                </a:lnTo>
                <a:lnTo>
                  <a:pt x="52033" y="33488"/>
                </a:lnTo>
                <a:lnTo>
                  <a:pt x="87365" y="11753"/>
                </a:lnTo>
                <a:lnTo>
                  <a:pt x="128477" y="881"/>
                </a:lnTo>
                <a:lnTo>
                  <a:pt x="1076452" y="0"/>
                </a:lnTo>
                <a:lnTo>
                  <a:pt x="2691130" y="0"/>
                </a:lnTo>
                <a:lnTo>
                  <a:pt x="6314186" y="0"/>
                </a:lnTo>
                <a:lnTo>
                  <a:pt x="6328867" y="738"/>
                </a:lnTo>
                <a:lnTo>
                  <a:pt x="6370112" y="11238"/>
                </a:lnTo>
                <a:lnTo>
                  <a:pt x="6405654" y="32663"/>
                </a:lnTo>
                <a:lnTo>
                  <a:pt x="6433556" y="63077"/>
                </a:lnTo>
                <a:lnTo>
                  <a:pt x="6451885" y="100545"/>
                </a:lnTo>
                <a:lnTo>
                  <a:pt x="6458705" y="143133"/>
                </a:lnTo>
                <a:lnTo>
                  <a:pt x="6458712" y="505841"/>
                </a:lnTo>
                <a:lnTo>
                  <a:pt x="6458712" y="722630"/>
                </a:lnTo>
                <a:lnTo>
                  <a:pt x="6457973" y="737311"/>
                </a:lnTo>
                <a:lnTo>
                  <a:pt x="6455806" y="751574"/>
                </a:lnTo>
                <a:lnTo>
                  <a:pt x="6441449" y="791133"/>
                </a:lnTo>
                <a:lnTo>
                  <a:pt x="6416813" y="824343"/>
                </a:lnTo>
                <a:lnTo>
                  <a:pt x="6383833" y="849269"/>
                </a:lnTo>
                <a:lnTo>
                  <a:pt x="6344443" y="863976"/>
                </a:lnTo>
                <a:lnTo>
                  <a:pt x="2691130" y="867156"/>
                </a:lnTo>
                <a:lnTo>
                  <a:pt x="1076452" y="867156"/>
                </a:lnTo>
                <a:lnTo>
                  <a:pt x="144526" y="867156"/>
                </a:lnTo>
                <a:lnTo>
                  <a:pt x="129833" y="866417"/>
                </a:lnTo>
                <a:lnTo>
                  <a:pt x="88572" y="855917"/>
                </a:lnTo>
                <a:lnTo>
                  <a:pt x="53031" y="834492"/>
                </a:lnTo>
                <a:lnTo>
                  <a:pt x="25138" y="804078"/>
                </a:lnTo>
                <a:lnTo>
                  <a:pt x="6821" y="766610"/>
                </a:lnTo>
                <a:lnTo>
                  <a:pt x="6" y="724022"/>
                </a:lnTo>
                <a:lnTo>
                  <a:pt x="0" y="722630"/>
                </a:lnTo>
                <a:lnTo>
                  <a:pt x="0" y="524763"/>
                </a:lnTo>
                <a:lnTo>
                  <a:pt x="0" y="505841"/>
                </a:lnTo>
                <a:lnTo>
                  <a:pt x="0" y="144525"/>
                </a:lnTo>
                <a:close/>
              </a:path>
            </a:pathLst>
          </a:custGeom>
          <a:ln w="12192">
            <a:solidFill>
              <a:srgbClr val="1F4E79"/>
            </a:solidFill>
          </a:ln>
        </p:spPr>
        <p:txBody>
          <a:bodyPr wrap="square" lIns="0" tIns="0" rIns="0" bIns="0" rtlCol="0"/>
          <a:lstStyle/>
          <a:p>
            <a:endParaRPr sz="1227"/>
          </a:p>
        </p:txBody>
      </p:sp>
      <p:sp>
        <p:nvSpPr>
          <p:cNvPr id="6" name="object 6"/>
          <p:cNvSpPr txBox="1"/>
          <p:nvPr/>
        </p:nvSpPr>
        <p:spPr>
          <a:xfrm>
            <a:off x="3979233" y="641954"/>
            <a:ext cx="4168053" cy="447815"/>
          </a:xfrm>
          <a:prstGeom prst="rect">
            <a:avLst/>
          </a:prstGeom>
        </p:spPr>
        <p:txBody>
          <a:bodyPr vert="horz" wrap="square" lIns="0" tIns="0" rIns="0" bIns="0" rtlCol="0">
            <a:spAutoFit/>
          </a:bodyPr>
          <a:lstStyle/>
          <a:p>
            <a:pPr marL="8226" marR="3464" indent="2598" algn="ctr">
              <a:lnSpc>
                <a:spcPct val="97000"/>
              </a:lnSpc>
            </a:pPr>
            <a:r>
              <a:rPr sz="750" spc="3" dirty="0">
                <a:latin typeface="Times New Roman"/>
                <a:cs typeface="Times New Roman"/>
              </a:rPr>
              <a:t>T</a:t>
            </a:r>
            <a:r>
              <a:rPr sz="750" dirty="0">
                <a:latin typeface="Times New Roman"/>
                <a:cs typeface="Times New Roman"/>
              </a:rPr>
              <a:t>he</a:t>
            </a:r>
            <a:r>
              <a:rPr sz="750" spc="-7" dirty="0">
                <a:latin typeface="Times New Roman"/>
                <a:cs typeface="Times New Roman"/>
              </a:rPr>
              <a:t> </a:t>
            </a:r>
            <a:r>
              <a:rPr sz="750" spc="-3" dirty="0">
                <a:latin typeface="Times New Roman"/>
                <a:cs typeface="Times New Roman"/>
              </a:rPr>
              <a:t>R</a:t>
            </a:r>
            <a:r>
              <a:rPr sz="750" spc="-7" dirty="0">
                <a:latin typeface="Times New Roman"/>
                <a:cs typeface="Times New Roman"/>
              </a:rPr>
              <a:t>O</a:t>
            </a:r>
            <a:r>
              <a:rPr sz="750" dirty="0">
                <a:latin typeface="Times New Roman"/>
                <a:cs typeface="Times New Roman"/>
              </a:rPr>
              <a:t>MA </a:t>
            </a:r>
            <a:r>
              <a:rPr sz="750" spc="-7" dirty="0">
                <a:latin typeface="Times New Roman"/>
                <a:cs typeface="Times New Roman"/>
              </a:rPr>
              <a:t>N</a:t>
            </a:r>
            <a:r>
              <a:rPr sz="750" dirty="0">
                <a:latin typeface="Times New Roman"/>
                <a:cs typeface="Times New Roman"/>
              </a:rPr>
              <a:t>ext</a:t>
            </a:r>
            <a:r>
              <a:rPr sz="750" spc="3" dirty="0">
                <a:latin typeface="Times New Roman"/>
                <a:cs typeface="Times New Roman"/>
              </a:rPr>
              <a:t> </a:t>
            </a:r>
            <a:r>
              <a:rPr sz="750" spc="-14" dirty="0">
                <a:latin typeface="Times New Roman"/>
                <a:cs typeface="Times New Roman"/>
              </a:rPr>
              <a:t>G</a:t>
            </a:r>
            <a:r>
              <a:rPr sz="750" dirty="0">
                <a:latin typeface="Times New Roman"/>
                <a:cs typeface="Times New Roman"/>
              </a:rPr>
              <a:t>en</a:t>
            </a:r>
            <a:r>
              <a:rPr sz="750" spc="-7" dirty="0">
                <a:latin typeface="Times New Roman"/>
                <a:cs typeface="Times New Roman"/>
              </a:rPr>
              <a:t>e</a:t>
            </a:r>
            <a:r>
              <a:rPr sz="750" dirty="0">
                <a:latin typeface="Times New Roman"/>
                <a:cs typeface="Times New Roman"/>
              </a:rPr>
              <a:t>ra</a:t>
            </a:r>
            <a:r>
              <a:rPr sz="750" spc="-7" dirty="0">
                <a:latin typeface="Times New Roman"/>
                <a:cs typeface="Times New Roman"/>
              </a:rPr>
              <a:t>ti</a:t>
            </a:r>
            <a:r>
              <a:rPr sz="750" dirty="0">
                <a:latin typeface="Times New Roman"/>
                <a:cs typeface="Times New Roman"/>
              </a:rPr>
              <a:t>on</a:t>
            </a:r>
            <a:r>
              <a:rPr sz="750" spc="3" dirty="0">
                <a:latin typeface="Times New Roman"/>
                <a:cs typeface="Times New Roman"/>
              </a:rPr>
              <a:t> </a:t>
            </a:r>
            <a:r>
              <a:rPr sz="750" dirty="0">
                <a:latin typeface="Times New Roman"/>
                <a:cs typeface="Times New Roman"/>
              </a:rPr>
              <a:t>f</a:t>
            </a:r>
            <a:r>
              <a:rPr sz="750" spc="-7" dirty="0">
                <a:latin typeface="Times New Roman"/>
                <a:cs typeface="Times New Roman"/>
              </a:rPr>
              <a:t>r</a:t>
            </a:r>
            <a:r>
              <a:rPr sz="750" dirty="0">
                <a:latin typeface="Times New Roman"/>
                <a:cs typeface="Times New Roman"/>
              </a:rPr>
              <a:t>a</a:t>
            </a:r>
            <a:r>
              <a:rPr sz="750" spc="-14" dirty="0">
                <a:latin typeface="Times New Roman"/>
                <a:cs typeface="Times New Roman"/>
              </a:rPr>
              <a:t>m</a:t>
            </a:r>
            <a:r>
              <a:rPr sz="750" dirty="0">
                <a:latin typeface="Times New Roman"/>
                <a:cs typeface="Times New Roman"/>
              </a:rPr>
              <a:t>ework</a:t>
            </a:r>
            <a:r>
              <a:rPr sz="750" spc="-7" dirty="0">
                <a:latin typeface="Times New Roman"/>
                <a:cs typeface="Times New Roman"/>
              </a:rPr>
              <a:t> </a:t>
            </a:r>
            <a:r>
              <a:rPr sz="750" dirty="0">
                <a:latin typeface="Times New Roman"/>
                <a:cs typeface="Times New Roman"/>
              </a:rPr>
              <a:t>builds </a:t>
            </a:r>
            <a:r>
              <a:rPr sz="750" spc="-7" dirty="0">
                <a:latin typeface="Times New Roman"/>
                <a:cs typeface="Times New Roman"/>
              </a:rPr>
              <a:t>o</a:t>
            </a:r>
            <a:r>
              <a:rPr sz="750" dirty="0">
                <a:latin typeface="Times New Roman"/>
                <a:cs typeface="Times New Roman"/>
              </a:rPr>
              <a:t>n </a:t>
            </a:r>
            <a:r>
              <a:rPr sz="750" spc="-14" dirty="0">
                <a:latin typeface="Times New Roman"/>
                <a:cs typeface="Times New Roman"/>
              </a:rPr>
              <a:t>R</a:t>
            </a:r>
            <a:r>
              <a:rPr sz="750" spc="-7" dirty="0">
                <a:latin typeface="Times New Roman"/>
                <a:cs typeface="Times New Roman"/>
              </a:rPr>
              <a:t>O</a:t>
            </a:r>
            <a:r>
              <a:rPr sz="750" dirty="0">
                <a:latin typeface="Times New Roman"/>
                <a:cs typeface="Times New Roman"/>
              </a:rPr>
              <a:t>MA pri</a:t>
            </a:r>
            <a:r>
              <a:rPr sz="750" spc="-10" dirty="0">
                <a:latin typeface="Times New Roman"/>
                <a:cs typeface="Times New Roman"/>
              </a:rPr>
              <a:t>n</a:t>
            </a:r>
            <a:r>
              <a:rPr sz="750" dirty="0">
                <a:latin typeface="Times New Roman"/>
                <a:cs typeface="Times New Roman"/>
              </a:rPr>
              <a:t>c</a:t>
            </a:r>
            <a:r>
              <a:rPr sz="750" spc="3" dirty="0">
                <a:latin typeface="Times New Roman"/>
                <a:cs typeface="Times New Roman"/>
              </a:rPr>
              <a:t>i</a:t>
            </a:r>
            <a:r>
              <a:rPr sz="750" spc="-10" dirty="0">
                <a:latin typeface="Times New Roman"/>
                <a:cs typeface="Times New Roman"/>
              </a:rPr>
              <a:t>p</a:t>
            </a:r>
            <a:r>
              <a:rPr sz="750" dirty="0">
                <a:latin typeface="Times New Roman"/>
                <a:cs typeface="Times New Roman"/>
              </a:rPr>
              <a:t>l</a:t>
            </a:r>
            <a:r>
              <a:rPr sz="750" spc="-7" dirty="0">
                <a:latin typeface="Times New Roman"/>
                <a:cs typeface="Times New Roman"/>
              </a:rPr>
              <a:t>e</a:t>
            </a:r>
            <a:r>
              <a:rPr sz="750" dirty="0">
                <a:latin typeface="Times New Roman"/>
                <a:cs typeface="Times New Roman"/>
              </a:rPr>
              <a:t>s and</a:t>
            </a:r>
            <a:r>
              <a:rPr sz="750" spc="-10" dirty="0">
                <a:latin typeface="Times New Roman"/>
                <a:cs typeface="Times New Roman"/>
              </a:rPr>
              <a:t> </a:t>
            </a:r>
            <a:r>
              <a:rPr sz="750" dirty="0">
                <a:latin typeface="Times New Roman"/>
                <a:cs typeface="Times New Roman"/>
              </a:rPr>
              <a:t>pr</a:t>
            </a:r>
            <a:r>
              <a:rPr sz="750" spc="-7" dirty="0">
                <a:latin typeface="Times New Roman"/>
                <a:cs typeface="Times New Roman"/>
              </a:rPr>
              <a:t>a</a:t>
            </a:r>
            <a:r>
              <a:rPr sz="750" dirty="0">
                <a:latin typeface="Times New Roman"/>
                <a:cs typeface="Times New Roman"/>
              </a:rPr>
              <a:t>c</a:t>
            </a:r>
            <a:r>
              <a:rPr sz="750" spc="-7" dirty="0">
                <a:latin typeface="Times New Roman"/>
                <a:cs typeface="Times New Roman"/>
              </a:rPr>
              <a:t>ti</a:t>
            </a:r>
            <a:r>
              <a:rPr sz="750" dirty="0">
                <a:latin typeface="Times New Roman"/>
                <a:cs typeface="Times New Roman"/>
              </a:rPr>
              <a:t>ces</a:t>
            </a:r>
            <a:r>
              <a:rPr sz="750" spc="-3" dirty="0">
                <a:latin typeface="Times New Roman"/>
                <a:cs typeface="Times New Roman"/>
              </a:rPr>
              <a:t> </a:t>
            </a:r>
            <a:r>
              <a:rPr sz="750" dirty="0">
                <a:latin typeface="Times New Roman"/>
                <a:cs typeface="Times New Roman"/>
              </a:rPr>
              <a:t>to su</a:t>
            </a:r>
            <a:r>
              <a:rPr sz="750" spc="-7" dirty="0">
                <a:latin typeface="Times New Roman"/>
                <a:cs typeface="Times New Roman"/>
              </a:rPr>
              <a:t>p</a:t>
            </a:r>
            <a:r>
              <a:rPr sz="750" dirty="0">
                <a:latin typeface="Times New Roman"/>
                <a:cs typeface="Times New Roman"/>
              </a:rPr>
              <a:t>po</a:t>
            </a:r>
            <a:r>
              <a:rPr sz="750" spc="-7" dirty="0">
                <a:latin typeface="Times New Roman"/>
                <a:cs typeface="Times New Roman"/>
              </a:rPr>
              <a:t>r</a:t>
            </a:r>
            <a:r>
              <a:rPr sz="750" dirty="0">
                <a:latin typeface="Times New Roman"/>
                <a:cs typeface="Times New Roman"/>
              </a:rPr>
              <a:t>t</a:t>
            </a:r>
            <a:r>
              <a:rPr sz="750" spc="3" dirty="0">
                <a:latin typeface="Times New Roman"/>
                <a:cs typeface="Times New Roman"/>
              </a:rPr>
              <a:t> </a:t>
            </a:r>
            <a:r>
              <a:rPr sz="750" dirty="0">
                <a:latin typeface="Times New Roman"/>
                <a:cs typeface="Times New Roman"/>
              </a:rPr>
              <a:t>a</a:t>
            </a:r>
            <a:r>
              <a:rPr sz="750" spc="-7" dirty="0">
                <a:latin typeface="Times New Roman"/>
                <a:cs typeface="Times New Roman"/>
              </a:rPr>
              <a:t>g</a:t>
            </a:r>
            <a:r>
              <a:rPr sz="750" dirty="0">
                <a:latin typeface="Times New Roman"/>
                <a:cs typeface="Times New Roman"/>
              </a:rPr>
              <a:t>en</a:t>
            </a:r>
            <a:r>
              <a:rPr sz="750" spc="-7" dirty="0">
                <a:latin typeface="Times New Roman"/>
                <a:cs typeface="Times New Roman"/>
              </a:rPr>
              <a:t>c</a:t>
            </a:r>
            <a:r>
              <a:rPr sz="750" dirty="0">
                <a:latin typeface="Times New Roman"/>
                <a:cs typeface="Times New Roman"/>
              </a:rPr>
              <a:t>ies</a:t>
            </a:r>
            <a:r>
              <a:rPr sz="750" spc="-7" dirty="0">
                <a:latin typeface="Times New Roman"/>
                <a:cs typeface="Times New Roman"/>
              </a:rPr>
              <a:t> </a:t>
            </a:r>
            <a:r>
              <a:rPr sz="750" dirty="0">
                <a:latin typeface="Times New Roman"/>
                <a:cs typeface="Times New Roman"/>
              </a:rPr>
              <a:t>and s</a:t>
            </a:r>
            <a:r>
              <a:rPr sz="750" spc="3" dirty="0">
                <a:latin typeface="Times New Roman"/>
                <a:cs typeface="Times New Roman"/>
              </a:rPr>
              <a:t>t</a:t>
            </a:r>
            <a:r>
              <a:rPr sz="750" spc="-7" dirty="0">
                <a:latin typeface="Times New Roman"/>
                <a:cs typeface="Times New Roman"/>
              </a:rPr>
              <a:t>a</a:t>
            </a:r>
            <a:r>
              <a:rPr sz="750" dirty="0">
                <a:latin typeface="Times New Roman"/>
                <a:cs typeface="Times New Roman"/>
              </a:rPr>
              <a:t>tes</a:t>
            </a:r>
            <a:r>
              <a:rPr sz="750" spc="-7" dirty="0">
                <a:latin typeface="Times New Roman"/>
                <a:cs typeface="Times New Roman"/>
              </a:rPr>
              <a:t> </a:t>
            </a:r>
            <a:r>
              <a:rPr sz="750" dirty="0">
                <a:latin typeface="Times New Roman"/>
                <a:cs typeface="Times New Roman"/>
              </a:rPr>
              <a:t>as</a:t>
            </a:r>
            <a:r>
              <a:rPr sz="750" spc="-7" dirty="0">
                <a:latin typeface="Times New Roman"/>
                <a:cs typeface="Times New Roman"/>
              </a:rPr>
              <a:t> </a:t>
            </a:r>
            <a:r>
              <a:rPr sz="750" dirty="0">
                <a:latin typeface="Times New Roman"/>
                <a:cs typeface="Times New Roman"/>
              </a:rPr>
              <a:t>they</a:t>
            </a:r>
            <a:r>
              <a:rPr sz="750" spc="-7" dirty="0">
                <a:latin typeface="Times New Roman"/>
                <a:cs typeface="Times New Roman"/>
              </a:rPr>
              <a:t> </a:t>
            </a:r>
            <a:r>
              <a:rPr sz="750" spc="-10" dirty="0">
                <a:latin typeface="Times New Roman"/>
                <a:cs typeface="Times New Roman"/>
              </a:rPr>
              <a:t>g</a:t>
            </a:r>
            <a:r>
              <a:rPr sz="750" dirty="0">
                <a:latin typeface="Times New Roman"/>
                <a:cs typeface="Times New Roman"/>
              </a:rPr>
              <a:t>a</a:t>
            </a:r>
            <a:r>
              <a:rPr sz="750" spc="3" dirty="0">
                <a:latin typeface="Times New Roman"/>
                <a:cs typeface="Times New Roman"/>
              </a:rPr>
              <a:t>t</a:t>
            </a:r>
            <a:r>
              <a:rPr sz="750" dirty="0">
                <a:latin typeface="Times New Roman"/>
                <a:cs typeface="Times New Roman"/>
              </a:rPr>
              <a:t>her</a:t>
            </a:r>
            <a:r>
              <a:rPr sz="750" spc="-7" dirty="0">
                <a:latin typeface="Times New Roman"/>
                <a:cs typeface="Times New Roman"/>
              </a:rPr>
              <a:t> </a:t>
            </a:r>
            <a:r>
              <a:rPr sz="750" dirty="0">
                <a:latin typeface="Times New Roman"/>
                <a:cs typeface="Times New Roman"/>
              </a:rPr>
              <a:t>and</a:t>
            </a:r>
            <a:r>
              <a:rPr sz="750" spc="3" dirty="0">
                <a:latin typeface="Times New Roman"/>
                <a:cs typeface="Times New Roman"/>
              </a:rPr>
              <a:t> </a:t>
            </a:r>
            <a:r>
              <a:rPr sz="750" spc="-10" dirty="0">
                <a:latin typeface="Times New Roman"/>
                <a:cs typeface="Times New Roman"/>
              </a:rPr>
              <a:t>u</a:t>
            </a:r>
            <a:r>
              <a:rPr sz="750" spc="-7" dirty="0">
                <a:latin typeface="Times New Roman"/>
                <a:cs typeface="Times New Roman"/>
              </a:rPr>
              <a:t>s</a:t>
            </a:r>
            <a:r>
              <a:rPr sz="750" dirty="0">
                <a:latin typeface="Times New Roman"/>
                <a:cs typeface="Times New Roman"/>
              </a:rPr>
              <a:t>e</a:t>
            </a:r>
            <a:r>
              <a:rPr sz="750" spc="3" dirty="0">
                <a:latin typeface="Times New Roman"/>
                <a:cs typeface="Times New Roman"/>
              </a:rPr>
              <a:t> </a:t>
            </a:r>
            <a:r>
              <a:rPr sz="750" dirty="0">
                <a:latin typeface="Times New Roman"/>
                <a:cs typeface="Times New Roman"/>
              </a:rPr>
              <a:t>da</a:t>
            </a:r>
            <a:r>
              <a:rPr sz="750" spc="-7" dirty="0">
                <a:latin typeface="Times New Roman"/>
                <a:cs typeface="Times New Roman"/>
              </a:rPr>
              <a:t>t</a:t>
            </a:r>
            <a:r>
              <a:rPr sz="750" dirty="0">
                <a:latin typeface="Times New Roman"/>
                <a:cs typeface="Times New Roman"/>
              </a:rPr>
              <a:t>a </a:t>
            </a:r>
            <a:r>
              <a:rPr sz="750" spc="-7" dirty="0">
                <a:latin typeface="Times New Roman"/>
                <a:cs typeface="Times New Roman"/>
              </a:rPr>
              <a:t>a</a:t>
            </a:r>
            <a:r>
              <a:rPr sz="750" dirty="0">
                <a:latin typeface="Times New Roman"/>
                <a:cs typeface="Times New Roman"/>
              </a:rPr>
              <a:t>t</a:t>
            </a:r>
            <a:r>
              <a:rPr sz="750" spc="3" dirty="0">
                <a:latin typeface="Times New Roman"/>
                <a:cs typeface="Times New Roman"/>
              </a:rPr>
              <a:t> </a:t>
            </a:r>
            <a:r>
              <a:rPr sz="750" spc="-7" dirty="0">
                <a:latin typeface="Times New Roman"/>
                <a:cs typeface="Times New Roman"/>
              </a:rPr>
              <a:t>a</a:t>
            </a:r>
            <a:r>
              <a:rPr sz="750" dirty="0">
                <a:latin typeface="Times New Roman"/>
                <a:cs typeface="Times New Roman"/>
              </a:rPr>
              <a:t>ll</a:t>
            </a:r>
            <a:r>
              <a:rPr sz="750" spc="3" dirty="0">
                <a:latin typeface="Times New Roman"/>
                <a:cs typeface="Times New Roman"/>
              </a:rPr>
              <a:t> </a:t>
            </a:r>
            <a:r>
              <a:rPr sz="750" dirty="0">
                <a:latin typeface="Times New Roman"/>
                <a:cs typeface="Times New Roman"/>
              </a:rPr>
              <a:t>p</a:t>
            </a:r>
            <a:r>
              <a:rPr sz="750" spc="-10" dirty="0">
                <a:latin typeface="Times New Roman"/>
                <a:cs typeface="Times New Roman"/>
              </a:rPr>
              <a:t>o</a:t>
            </a:r>
            <a:r>
              <a:rPr sz="750" dirty="0">
                <a:latin typeface="Times New Roman"/>
                <a:cs typeface="Times New Roman"/>
              </a:rPr>
              <a:t>i</a:t>
            </a:r>
            <a:r>
              <a:rPr sz="750" spc="-10" dirty="0">
                <a:latin typeface="Times New Roman"/>
                <a:cs typeface="Times New Roman"/>
              </a:rPr>
              <a:t>n</a:t>
            </a:r>
            <a:r>
              <a:rPr sz="750" dirty="0">
                <a:latin typeface="Times New Roman"/>
                <a:cs typeface="Times New Roman"/>
              </a:rPr>
              <a:t>ts </a:t>
            </a:r>
            <a:r>
              <a:rPr sz="750" spc="-7" dirty="0">
                <a:latin typeface="Times New Roman"/>
                <a:cs typeface="Times New Roman"/>
              </a:rPr>
              <a:t>o</a:t>
            </a:r>
            <a:r>
              <a:rPr sz="750" dirty="0">
                <a:latin typeface="Times New Roman"/>
                <a:cs typeface="Times New Roman"/>
              </a:rPr>
              <a:t>f </a:t>
            </a:r>
            <a:r>
              <a:rPr sz="750" spc="-7" dirty="0">
                <a:latin typeface="Times New Roman"/>
                <a:cs typeface="Times New Roman"/>
              </a:rPr>
              <a:t>t</a:t>
            </a:r>
            <a:r>
              <a:rPr sz="750" dirty="0">
                <a:latin typeface="Times New Roman"/>
                <a:cs typeface="Times New Roman"/>
              </a:rPr>
              <a:t>he c</a:t>
            </a:r>
            <a:r>
              <a:rPr sz="750" spc="-10" dirty="0">
                <a:latin typeface="Times New Roman"/>
                <a:cs typeface="Times New Roman"/>
              </a:rPr>
              <a:t>y</a:t>
            </a:r>
            <a:r>
              <a:rPr sz="750" dirty="0">
                <a:latin typeface="Times New Roman"/>
                <a:cs typeface="Times New Roman"/>
              </a:rPr>
              <a:t>c</a:t>
            </a:r>
            <a:r>
              <a:rPr sz="750" spc="3" dirty="0">
                <a:latin typeface="Times New Roman"/>
                <a:cs typeface="Times New Roman"/>
              </a:rPr>
              <a:t>l</a:t>
            </a:r>
            <a:r>
              <a:rPr sz="750" dirty="0">
                <a:latin typeface="Times New Roman"/>
                <a:cs typeface="Times New Roman"/>
              </a:rPr>
              <a:t>e. </a:t>
            </a:r>
            <a:r>
              <a:rPr sz="750" spc="7" dirty="0">
                <a:latin typeface="Times New Roman"/>
                <a:cs typeface="Times New Roman"/>
              </a:rPr>
              <a:t> </a:t>
            </a:r>
            <a:r>
              <a:rPr sz="750" spc="-14" dirty="0">
                <a:latin typeface="Times New Roman"/>
                <a:cs typeface="Times New Roman"/>
              </a:rPr>
              <a:t>D</a:t>
            </a:r>
            <a:r>
              <a:rPr sz="750" dirty="0">
                <a:latin typeface="Times New Roman"/>
                <a:cs typeface="Times New Roman"/>
              </a:rPr>
              <a:t>a</a:t>
            </a:r>
            <a:r>
              <a:rPr sz="750" spc="3" dirty="0">
                <a:latin typeface="Times New Roman"/>
                <a:cs typeface="Times New Roman"/>
              </a:rPr>
              <a:t>t</a:t>
            </a:r>
            <a:r>
              <a:rPr sz="750" dirty="0">
                <a:latin typeface="Times New Roman"/>
                <a:cs typeface="Times New Roman"/>
              </a:rPr>
              <a:t>a</a:t>
            </a:r>
            <a:r>
              <a:rPr sz="750" spc="-7" dirty="0">
                <a:latin typeface="Times New Roman"/>
                <a:cs typeface="Times New Roman"/>
              </a:rPr>
              <a:t> </a:t>
            </a:r>
            <a:r>
              <a:rPr sz="750" dirty="0">
                <a:latin typeface="Times New Roman"/>
                <a:cs typeface="Times New Roman"/>
              </a:rPr>
              <a:t>co</a:t>
            </a:r>
            <a:r>
              <a:rPr sz="750" spc="-7" dirty="0">
                <a:latin typeface="Times New Roman"/>
                <a:cs typeface="Times New Roman"/>
              </a:rPr>
              <a:t>l</a:t>
            </a:r>
            <a:r>
              <a:rPr sz="750" dirty="0">
                <a:latin typeface="Times New Roman"/>
                <a:cs typeface="Times New Roman"/>
              </a:rPr>
              <a:t>l</a:t>
            </a:r>
            <a:r>
              <a:rPr sz="750" spc="-7" dirty="0">
                <a:latin typeface="Times New Roman"/>
                <a:cs typeface="Times New Roman"/>
              </a:rPr>
              <a:t>e</a:t>
            </a:r>
            <a:r>
              <a:rPr sz="750" dirty="0">
                <a:latin typeface="Times New Roman"/>
                <a:cs typeface="Times New Roman"/>
              </a:rPr>
              <a:t>c</a:t>
            </a:r>
            <a:r>
              <a:rPr sz="750" spc="3" dirty="0">
                <a:latin typeface="Times New Roman"/>
                <a:cs typeface="Times New Roman"/>
              </a:rPr>
              <a:t>t</a:t>
            </a:r>
            <a:r>
              <a:rPr sz="750" spc="-7" dirty="0">
                <a:latin typeface="Times New Roman"/>
                <a:cs typeface="Times New Roman"/>
              </a:rPr>
              <a:t>e</a:t>
            </a:r>
            <a:r>
              <a:rPr sz="750" dirty="0">
                <a:latin typeface="Times New Roman"/>
                <a:cs typeface="Times New Roman"/>
              </a:rPr>
              <a:t>d and</a:t>
            </a:r>
            <a:r>
              <a:rPr sz="750" spc="-7" dirty="0">
                <a:latin typeface="Times New Roman"/>
                <a:cs typeface="Times New Roman"/>
              </a:rPr>
              <a:t> </a:t>
            </a:r>
            <a:r>
              <a:rPr sz="750" dirty="0">
                <a:latin typeface="Times New Roman"/>
                <a:cs typeface="Times New Roman"/>
              </a:rPr>
              <a:t>an</a:t>
            </a:r>
            <a:r>
              <a:rPr sz="750" spc="-7" dirty="0">
                <a:latin typeface="Times New Roman"/>
                <a:cs typeface="Times New Roman"/>
              </a:rPr>
              <a:t>a</a:t>
            </a:r>
            <a:r>
              <a:rPr sz="750" dirty="0">
                <a:latin typeface="Times New Roman"/>
                <a:cs typeface="Times New Roman"/>
              </a:rPr>
              <a:t>l</a:t>
            </a:r>
            <a:r>
              <a:rPr sz="750" spc="-10" dirty="0">
                <a:latin typeface="Times New Roman"/>
                <a:cs typeface="Times New Roman"/>
              </a:rPr>
              <a:t>y</a:t>
            </a:r>
            <a:r>
              <a:rPr sz="750" spc="-7" dirty="0">
                <a:latin typeface="Times New Roman"/>
                <a:cs typeface="Times New Roman"/>
              </a:rPr>
              <a:t>z</a:t>
            </a:r>
            <a:r>
              <a:rPr sz="750" dirty="0">
                <a:latin typeface="Times New Roman"/>
                <a:cs typeface="Times New Roman"/>
              </a:rPr>
              <a:t>ed</a:t>
            </a:r>
            <a:r>
              <a:rPr sz="750" spc="3" dirty="0">
                <a:latin typeface="Times New Roman"/>
                <a:cs typeface="Times New Roman"/>
              </a:rPr>
              <a:t> </a:t>
            </a:r>
            <a:r>
              <a:rPr sz="750" dirty="0">
                <a:latin typeface="Times New Roman"/>
                <a:cs typeface="Times New Roman"/>
              </a:rPr>
              <a:t>from</a:t>
            </a:r>
            <a:r>
              <a:rPr sz="750" spc="-14" dirty="0">
                <a:latin typeface="Times New Roman"/>
                <a:cs typeface="Times New Roman"/>
              </a:rPr>
              <a:t> </a:t>
            </a:r>
            <a:r>
              <a:rPr sz="750" dirty="0">
                <a:latin typeface="Times New Roman"/>
                <a:cs typeface="Times New Roman"/>
              </a:rPr>
              <a:t>assess</a:t>
            </a:r>
            <a:r>
              <a:rPr sz="750" spc="-14" dirty="0">
                <a:latin typeface="Times New Roman"/>
                <a:cs typeface="Times New Roman"/>
              </a:rPr>
              <a:t>m</a:t>
            </a:r>
            <a:r>
              <a:rPr sz="750" dirty="0">
                <a:latin typeface="Times New Roman"/>
                <a:cs typeface="Times New Roman"/>
              </a:rPr>
              <a:t>ent </a:t>
            </a:r>
            <a:r>
              <a:rPr sz="750" spc="3" dirty="0">
                <a:latin typeface="Times New Roman"/>
                <a:cs typeface="Times New Roman"/>
              </a:rPr>
              <a:t>t</a:t>
            </a:r>
            <a:r>
              <a:rPr sz="750" dirty="0">
                <a:latin typeface="Times New Roman"/>
                <a:cs typeface="Times New Roman"/>
              </a:rPr>
              <a:t>hrou</a:t>
            </a:r>
            <a:r>
              <a:rPr sz="750" spc="-10" dirty="0">
                <a:latin typeface="Times New Roman"/>
                <a:cs typeface="Times New Roman"/>
              </a:rPr>
              <a:t>g</a:t>
            </a:r>
            <a:r>
              <a:rPr sz="750" dirty="0">
                <a:latin typeface="Times New Roman"/>
                <a:cs typeface="Times New Roman"/>
              </a:rPr>
              <a:t>h e</a:t>
            </a:r>
            <a:r>
              <a:rPr sz="750" spc="-7" dirty="0">
                <a:latin typeface="Times New Roman"/>
                <a:cs typeface="Times New Roman"/>
              </a:rPr>
              <a:t>v</a:t>
            </a:r>
            <a:r>
              <a:rPr sz="750" dirty="0">
                <a:latin typeface="Times New Roman"/>
                <a:cs typeface="Times New Roman"/>
              </a:rPr>
              <a:t>a</a:t>
            </a:r>
            <a:r>
              <a:rPr sz="750" spc="3" dirty="0">
                <a:latin typeface="Times New Roman"/>
                <a:cs typeface="Times New Roman"/>
              </a:rPr>
              <a:t>l</a:t>
            </a:r>
            <a:r>
              <a:rPr sz="750" spc="-10" dirty="0">
                <a:latin typeface="Times New Roman"/>
                <a:cs typeface="Times New Roman"/>
              </a:rPr>
              <a:t>u</a:t>
            </a:r>
            <a:r>
              <a:rPr sz="750" dirty="0">
                <a:latin typeface="Times New Roman"/>
                <a:cs typeface="Times New Roman"/>
              </a:rPr>
              <a:t>a</a:t>
            </a:r>
            <a:r>
              <a:rPr sz="750" spc="-7" dirty="0">
                <a:latin typeface="Times New Roman"/>
                <a:cs typeface="Times New Roman"/>
              </a:rPr>
              <a:t>t</a:t>
            </a:r>
            <a:r>
              <a:rPr sz="750" dirty="0">
                <a:latin typeface="Times New Roman"/>
                <a:cs typeface="Times New Roman"/>
              </a:rPr>
              <a:t>ion </a:t>
            </a:r>
            <a:r>
              <a:rPr sz="750" spc="-7" dirty="0">
                <a:latin typeface="Times New Roman"/>
                <a:cs typeface="Times New Roman"/>
              </a:rPr>
              <a:t>al</a:t>
            </a:r>
            <a:r>
              <a:rPr sz="750" dirty="0">
                <a:latin typeface="Times New Roman"/>
                <a:cs typeface="Times New Roman"/>
              </a:rPr>
              <a:t>low</a:t>
            </a:r>
            <a:r>
              <a:rPr sz="750" spc="-3" dirty="0">
                <a:latin typeface="Times New Roman"/>
                <a:cs typeface="Times New Roman"/>
              </a:rPr>
              <a:t> </a:t>
            </a:r>
            <a:r>
              <a:rPr sz="750" dirty="0">
                <a:latin typeface="Times New Roman"/>
                <a:cs typeface="Times New Roman"/>
              </a:rPr>
              <a:t>us</a:t>
            </a:r>
            <a:r>
              <a:rPr sz="750" spc="-7" dirty="0">
                <a:latin typeface="Times New Roman"/>
                <a:cs typeface="Times New Roman"/>
              </a:rPr>
              <a:t> </a:t>
            </a:r>
            <a:r>
              <a:rPr sz="750" dirty="0">
                <a:latin typeface="Times New Roman"/>
                <a:cs typeface="Times New Roman"/>
              </a:rPr>
              <a:t>to</a:t>
            </a:r>
            <a:r>
              <a:rPr sz="750" spc="3" dirty="0">
                <a:latin typeface="Times New Roman"/>
                <a:cs typeface="Times New Roman"/>
              </a:rPr>
              <a:t> </a:t>
            </a:r>
            <a:r>
              <a:rPr sz="750" spc="-7" dirty="0">
                <a:latin typeface="Times New Roman"/>
                <a:cs typeface="Times New Roman"/>
              </a:rPr>
              <a:t>i</a:t>
            </a:r>
            <a:r>
              <a:rPr sz="750" dirty="0">
                <a:latin typeface="Times New Roman"/>
                <a:cs typeface="Times New Roman"/>
              </a:rPr>
              <a:t>de</a:t>
            </a:r>
            <a:r>
              <a:rPr sz="750" spc="-7" dirty="0">
                <a:latin typeface="Times New Roman"/>
                <a:cs typeface="Times New Roman"/>
              </a:rPr>
              <a:t>n</a:t>
            </a:r>
            <a:r>
              <a:rPr sz="750" dirty="0">
                <a:latin typeface="Times New Roman"/>
                <a:cs typeface="Times New Roman"/>
              </a:rPr>
              <a:t>t</a:t>
            </a:r>
            <a:r>
              <a:rPr sz="750" spc="-7" dirty="0">
                <a:latin typeface="Times New Roman"/>
                <a:cs typeface="Times New Roman"/>
              </a:rPr>
              <a:t>i</a:t>
            </a:r>
            <a:r>
              <a:rPr sz="750" dirty="0">
                <a:latin typeface="Times New Roman"/>
                <a:cs typeface="Times New Roman"/>
              </a:rPr>
              <a:t>fy</a:t>
            </a:r>
            <a:r>
              <a:rPr sz="750" spc="-7" dirty="0">
                <a:latin typeface="Times New Roman"/>
                <a:cs typeface="Times New Roman"/>
              </a:rPr>
              <a:t> </a:t>
            </a:r>
            <a:r>
              <a:rPr sz="750" dirty="0">
                <a:latin typeface="Times New Roman"/>
                <a:cs typeface="Times New Roman"/>
              </a:rPr>
              <a:t>our</a:t>
            </a:r>
            <a:r>
              <a:rPr sz="750" spc="3" dirty="0">
                <a:latin typeface="Times New Roman"/>
                <a:cs typeface="Times New Roman"/>
              </a:rPr>
              <a:t> </a:t>
            </a:r>
            <a:r>
              <a:rPr sz="750" dirty="0">
                <a:latin typeface="Times New Roman"/>
                <a:cs typeface="Times New Roman"/>
              </a:rPr>
              <a:t>su</a:t>
            </a:r>
            <a:r>
              <a:rPr sz="750" spc="-7" dirty="0">
                <a:latin typeface="Times New Roman"/>
                <a:cs typeface="Times New Roman"/>
              </a:rPr>
              <a:t>c</a:t>
            </a:r>
            <a:r>
              <a:rPr sz="750" dirty="0">
                <a:latin typeface="Times New Roman"/>
                <a:cs typeface="Times New Roman"/>
              </a:rPr>
              <a:t>ce</a:t>
            </a:r>
            <a:r>
              <a:rPr sz="750" spc="-7" dirty="0">
                <a:latin typeface="Times New Roman"/>
                <a:cs typeface="Times New Roman"/>
              </a:rPr>
              <a:t>s</a:t>
            </a:r>
            <a:r>
              <a:rPr sz="750" dirty="0">
                <a:latin typeface="Times New Roman"/>
                <a:cs typeface="Times New Roman"/>
              </a:rPr>
              <a:t>ses</a:t>
            </a:r>
            <a:r>
              <a:rPr sz="750" spc="-7" dirty="0">
                <a:latin typeface="Times New Roman"/>
                <a:cs typeface="Times New Roman"/>
              </a:rPr>
              <a:t> a</a:t>
            </a:r>
            <a:r>
              <a:rPr sz="750" dirty="0">
                <a:latin typeface="Times New Roman"/>
                <a:cs typeface="Times New Roman"/>
              </a:rPr>
              <a:t>nd our</a:t>
            </a:r>
            <a:r>
              <a:rPr sz="750" spc="-7" dirty="0">
                <a:latin typeface="Times New Roman"/>
                <a:cs typeface="Times New Roman"/>
              </a:rPr>
              <a:t> </a:t>
            </a:r>
            <a:r>
              <a:rPr sz="750" dirty="0">
                <a:latin typeface="Times New Roman"/>
                <a:cs typeface="Times New Roman"/>
              </a:rPr>
              <a:t>ch</a:t>
            </a:r>
            <a:r>
              <a:rPr sz="750" spc="-7" dirty="0">
                <a:latin typeface="Times New Roman"/>
                <a:cs typeface="Times New Roman"/>
              </a:rPr>
              <a:t>a</a:t>
            </a:r>
            <a:r>
              <a:rPr sz="750" dirty="0">
                <a:latin typeface="Times New Roman"/>
                <a:cs typeface="Times New Roman"/>
              </a:rPr>
              <a:t>ll</a:t>
            </a:r>
            <a:r>
              <a:rPr sz="750" spc="-7" dirty="0">
                <a:latin typeface="Times New Roman"/>
                <a:cs typeface="Times New Roman"/>
              </a:rPr>
              <a:t>e</a:t>
            </a:r>
            <a:r>
              <a:rPr sz="750" dirty="0">
                <a:latin typeface="Times New Roman"/>
                <a:cs typeface="Times New Roman"/>
              </a:rPr>
              <a:t>n</a:t>
            </a:r>
            <a:r>
              <a:rPr sz="750" spc="-10" dirty="0">
                <a:latin typeface="Times New Roman"/>
                <a:cs typeface="Times New Roman"/>
              </a:rPr>
              <a:t>g</a:t>
            </a:r>
            <a:r>
              <a:rPr sz="750" dirty="0">
                <a:latin typeface="Times New Roman"/>
                <a:cs typeface="Times New Roman"/>
              </a:rPr>
              <a:t>es</a:t>
            </a:r>
            <a:r>
              <a:rPr sz="750" spc="7" dirty="0">
                <a:latin typeface="Times New Roman"/>
                <a:cs typeface="Times New Roman"/>
              </a:rPr>
              <a:t> </a:t>
            </a:r>
            <a:r>
              <a:rPr sz="750" dirty="0">
                <a:latin typeface="Times New Roman"/>
                <a:cs typeface="Times New Roman"/>
              </a:rPr>
              <a:t>and </a:t>
            </a:r>
            <a:r>
              <a:rPr sz="750" spc="-14" dirty="0">
                <a:latin typeface="Times New Roman"/>
                <a:cs typeface="Times New Roman"/>
              </a:rPr>
              <a:t>m</a:t>
            </a:r>
            <a:r>
              <a:rPr sz="750" dirty="0">
                <a:latin typeface="Times New Roman"/>
                <a:cs typeface="Times New Roman"/>
              </a:rPr>
              <a:t>a</a:t>
            </a:r>
            <a:r>
              <a:rPr sz="750" spc="-7" dirty="0">
                <a:latin typeface="Times New Roman"/>
                <a:cs typeface="Times New Roman"/>
              </a:rPr>
              <a:t>k</a:t>
            </a:r>
            <a:r>
              <a:rPr sz="750" dirty="0">
                <a:latin typeface="Times New Roman"/>
                <a:cs typeface="Times New Roman"/>
              </a:rPr>
              <a:t>e use </a:t>
            </a:r>
            <a:r>
              <a:rPr sz="750" spc="-7" dirty="0">
                <a:latin typeface="Times New Roman"/>
                <a:cs typeface="Times New Roman"/>
              </a:rPr>
              <a:t>o</a:t>
            </a:r>
            <a:r>
              <a:rPr sz="750" dirty="0">
                <a:latin typeface="Times New Roman"/>
                <a:cs typeface="Times New Roman"/>
              </a:rPr>
              <a:t>f t</a:t>
            </a:r>
            <a:r>
              <a:rPr sz="750" spc="-10" dirty="0">
                <a:latin typeface="Times New Roman"/>
                <a:cs typeface="Times New Roman"/>
              </a:rPr>
              <a:t>h</a:t>
            </a:r>
            <a:r>
              <a:rPr sz="750" dirty="0">
                <a:latin typeface="Times New Roman"/>
                <a:cs typeface="Times New Roman"/>
              </a:rPr>
              <a:t>e </a:t>
            </a:r>
            <a:r>
              <a:rPr sz="750" spc="3" dirty="0">
                <a:latin typeface="Times New Roman"/>
                <a:cs typeface="Times New Roman"/>
              </a:rPr>
              <a:t>i</a:t>
            </a:r>
            <a:r>
              <a:rPr sz="750" spc="-10" dirty="0">
                <a:latin typeface="Times New Roman"/>
                <a:cs typeface="Times New Roman"/>
              </a:rPr>
              <a:t>n</a:t>
            </a:r>
            <a:r>
              <a:rPr sz="750" dirty="0">
                <a:latin typeface="Times New Roman"/>
                <a:cs typeface="Times New Roman"/>
              </a:rPr>
              <a:t>f</a:t>
            </a:r>
            <a:r>
              <a:rPr sz="750" spc="-10" dirty="0">
                <a:latin typeface="Times New Roman"/>
                <a:cs typeface="Times New Roman"/>
              </a:rPr>
              <a:t>o</a:t>
            </a:r>
            <a:r>
              <a:rPr sz="750" dirty="0">
                <a:latin typeface="Times New Roman"/>
                <a:cs typeface="Times New Roman"/>
              </a:rPr>
              <a:t>r</a:t>
            </a:r>
            <a:r>
              <a:rPr sz="750" spc="-14" dirty="0">
                <a:latin typeface="Times New Roman"/>
                <a:cs typeface="Times New Roman"/>
              </a:rPr>
              <a:t>m</a:t>
            </a:r>
            <a:r>
              <a:rPr sz="750" dirty="0">
                <a:latin typeface="Times New Roman"/>
                <a:cs typeface="Times New Roman"/>
              </a:rPr>
              <a:t>a</a:t>
            </a:r>
            <a:r>
              <a:rPr sz="750" spc="3" dirty="0">
                <a:latin typeface="Times New Roman"/>
                <a:cs typeface="Times New Roman"/>
              </a:rPr>
              <a:t>t</a:t>
            </a:r>
            <a:r>
              <a:rPr sz="750" dirty="0">
                <a:latin typeface="Times New Roman"/>
                <a:cs typeface="Times New Roman"/>
              </a:rPr>
              <a:t>ion</a:t>
            </a:r>
            <a:r>
              <a:rPr sz="750" spc="-10" dirty="0">
                <a:latin typeface="Times New Roman"/>
                <a:cs typeface="Times New Roman"/>
              </a:rPr>
              <a:t> </a:t>
            </a:r>
            <a:r>
              <a:rPr sz="750" dirty="0">
                <a:latin typeface="Times New Roman"/>
                <a:cs typeface="Times New Roman"/>
              </a:rPr>
              <a:t>for con</a:t>
            </a:r>
            <a:r>
              <a:rPr sz="750" spc="-7" dirty="0">
                <a:latin typeface="Times New Roman"/>
                <a:cs typeface="Times New Roman"/>
              </a:rPr>
              <a:t>t</a:t>
            </a:r>
            <a:r>
              <a:rPr sz="750" dirty="0">
                <a:latin typeface="Times New Roman"/>
                <a:cs typeface="Times New Roman"/>
              </a:rPr>
              <a:t>inuo</a:t>
            </a:r>
            <a:r>
              <a:rPr sz="750" spc="-10" dirty="0">
                <a:latin typeface="Times New Roman"/>
                <a:cs typeface="Times New Roman"/>
              </a:rPr>
              <a:t>u</a:t>
            </a:r>
            <a:r>
              <a:rPr sz="750" dirty="0">
                <a:latin typeface="Times New Roman"/>
                <a:cs typeface="Times New Roman"/>
              </a:rPr>
              <a:t>s </a:t>
            </a:r>
            <a:r>
              <a:rPr sz="750" spc="3" dirty="0">
                <a:latin typeface="Times New Roman"/>
                <a:cs typeface="Times New Roman"/>
              </a:rPr>
              <a:t>i</a:t>
            </a:r>
            <a:r>
              <a:rPr sz="750" spc="-14" dirty="0">
                <a:latin typeface="Times New Roman"/>
                <a:cs typeface="Times New Roman"/>
              </a:rPr>
              <a:t>m</a:t>
            </a:r>
            <a:r>
              <a:rPr sz="750" dirty="0">
                <a:latin typeface="Times New Roman"/>
                <a:cs typeface="Times New Roman"/>
              </a:rPr>
              <a:t>pro</a:t>
            </a:r>
            <a:r>
              <a:rPr sz="750" spc="-10" dirty="0">
                <a:latin typeface="Times New Roman"/>
                <a:cs typeface="Times New Roman"/>
              </a:rPr>
              <a:t>v</a:t>
            </a:r>
            <a:r>
              <a:rPr sz="750" dirty="0">
                <a:latin typeface="Times New Roman"/>
                <a:cs typeface="Times New Roman"/>
              </a:rPr>
              <a:t>e</a:t>
            </a:r>
            <a:r>
              <a:rPr sz="750" spc="-14" dirty="0">
                <a:latin typeface="Times New Roman"/>
                <a:cs typeface="Times New Roman"/>
              </a:rPr>
              <a:t>m</a:t>
            </a:r>
            <a:r>
              <a:rPr sz="750" dirty="0">
                <a:latin typeface="Times New Roman"/>
                <a:cs typeface="Times New Roman"/>
              </a:rPr>
              <a:t>en</a:t>
            </a:r>
            <a:r>
              <a:rPr sz="750" spc="7" dirty="0">
                <a:latin typeface="Times New Roman"/>
                <a:cs typeface="Times New Roman"/>
              </a:rPr>
              <a:t>t</a:t>
            </a:r>
            <a:r>
              <a:rPr sz="750" dirty="0">
                <a:latin typeface="Times New Roman"/>
                <a:cs typeface="Times New Roman"/>
              </a:rPr>
              <a:t>.</a:t>
            </a:r>
            <a:endParaRPr sz="750">
              <a:latin typeface="Times New Roman"/>
              <a:cs typeface="Times New Roman"/>
            </a:endParaRPr>
          </a:p>
        </p:txBody>
      </p:sp>
      <p:sp>
        <p:nvSpPr>
          <p:cNvPr id="7" name="object 7"/>
          <p:cNvSpPr/>
          <p:nvPr/>
        </p:nvSpPr>
        <p:spPr>
          <a:xfrm>
            <a:off x="5966114" y="1266652"/>
            <a:ext cx="1598468" cy="805728"/>
          </a:xfrm>
          <a:custGeom>
            <a:avLst/>
            <a:gdLst/>
            <a:ahLst/>
            <a:cxnLst/>
            <a:rect l="l" t="t" r="r" b="b"/>
            <a:pathLst>
              <a:path w="2344420" h="1181735">
                <a:moveTo>
                  <a:pt x="0" y="168148"/>
                </a:moveTo>
                <a:lnTo>
                  <a:pt x="5562" y="125112"/>
                </a:lnTo>
                <a:lnTo>
                  <a:pt x="21298" y="86201"/>
                </a:lnTo>
                <a:lnTo>
                  <a:pt x="45781" y="52842"/>
                </a:lnTo>
                <a:lnTo>
                  <a:pt x="77586" y="26461"/>
                </a:lnTo>
                <a:lnTo>
                  <a:pt x="115287" y="8483"/>
                </a:lnTo>
                <a:lnTo>
                  <a:pt x="157458" y="334"/>
                </a:lnTo>
                <a:lnTo>
                  <a:pt x="390652" y="0"/>
                </a:lnTo>
                <a:lnTo>
                  <a:pt x="976630" y="0"/>
                </a:lnTo>
                <a:lnTo>
                  <a:pt x="2175764" y="0"/>
                </a:lnTo>
                <a:lnTo>
                  <a:pt x="2190479" y="635"/>
                </a:lnTo>
                <a:lnTo>
                  <a:pt x="2232298" y="9747"/>
                </a:lnTo>
                <a:lnTo>
                  <a:pt x="2269517" y="28557"/>
                </a:lnTo>
                <a:lnTo>
                  <a:pt x="2300708" y="55640"/>
                </a:lnTo>
                <a:lnTo>
                  <a:pt x="2324447" y="89569"/>
                </a:lnTo>
                <a:lnTo>
                  <a:pt x="2339307" y="128918"/>
                </a:lnTo>
                <a:lnTo>
                  <a:pt x="2343912" y="588518"/>
                </a:lnTo>
                <a:lnTo>
                  <a:pt x="2343912" y="840740"/>
                </a:lnTo>
                <a:lnTo>
                  <a:pt x="2343276" y="855455"/>
                </a:lnTo>
                <a:lnTo>
                  <a:pt x="2341404" y="869818"/>
                </a:lnTo>
                <a:lnTo>
                  <a:pt x="2328901" y="910262"/>
                </a:lnTo>
                <a:lnTo>
                  <a:pt x="2307175" y="945630"/>
                </a:lnTo>
                <a:lnTo>
                  <a:pt x="2277652" y="974496"/>
                </a:lnTo>
                <a:lnTo>
                  <a:pt x="2241758" y="995433"/>
                </a:lnTo>
                <a:lnTo>
                  <a:pt x="2200919" y="1007017"/>
                </a:lnTo>
                <a:lnTo>
                  <a:pt x="976630" y="1008888"/>
                </a:lnTo>
                <a:lnTo>
                  <a:pt x="492633" y="1181481"/>
                </a:lnTo>
                <a:lnTo>
                  <a:pt x="390652" y="1008888"/>
                </a:lnTo>
                <a:lnTo>
                  <a:pt x="168148" y="1008888"/>
                </a:lnTo>
                <a:lnTo>
                  <a:pt x="153432" y="1008252"/>
                </a:lnTo>
                <a:lnTo>
                  <a:pt x="111613" y="999140"/>
                </a:lnTo>
                <a:lnTo>
                  <a:pt x="74394" y="980330"/>
                </a:lnTo>
                <a:lnTo>
                  <a:pt x="43203" y="953247"/>
                </a:lnTo>
                <a:lnTo>
                  <a:pt x="19464" y="919318"/>
                </a:lnTo>
                <a:lnTo>
                  <a:pt x="4604" y="879969"/>
                </a:lnTo>
                <a:lnTo>
                  <a:pt x="0" y="840740"/>
                </a:lnTo>
                <a:lnTo>
                  <a:pt x="0" y="588518"/>
                </a:lnTo>
                <a:lnTo>
                  <a:pt x="0" y="168148"/>
                </a:lnTo>
                <a:close/>
              </a:path>
            </a:pathLst>
          </a:custGeom>
          <a:ln w="12192">
            <a:solidFill>
              <a:srgbClr val="1F4E79"/>
            </a:solidFill>
          </a:ln>
        </p:spPr>
        <p:txBody>
          <a:bodyPr wrap="square" lIns="0" tIns="0" rIns="0" bIns="0" rtlCol="0"/>
          <a:lstStyle/>
          <a:p>
            <a:endParaRPr sz="1227"/>
          </a:p>
        </p:txBody>
      </p:sp>
      <p:sp>
        <p:nvSpPr>
          <p:cNvPr id="8" name="object 8"/>
          <p:cNvSpPr txBox="1"/>
          <p:nvPr/>
        </p:nvSpPr>
        <p:spPr>
          <a:xfrm>
            <a:off x="6058680" y="1335279"/>
            <a:ext cx="1360776" cy="540533"/>
          </a:xfrm>
          <a:prstGeom prst="rect">
            <a:avLst/>
          </a:prstGeom>
        </p:spPr>
        <p:txBody>
          <a:bodyPr vert="horz" wrap="square" lIns="0" tIns="0" rIns="0" bIns="0" rtlCol="0">
            <a:spAutoFit/>
          </a:bodyPr>
          <a:lstStyle/>
          <a:p>
            <a:pPr marL="8659" marR="3464">
              <a:lnSpc>
                <a:spcPct val="103499"/>
              </a:lnSpc>
            </a:pPr>
            <a:r>
              <a:rPr sz="682" spc="-3" dirty="0">
                <a:latin typeface="Times New Roman"/>
                <a:cs typeface="Times New Roman"/>
              </a:rPr>
              <a:t>W</a:t>
            </a:r>
            <a:r>
              <a:rPr sz="682" spc="-10" dirty="0">
                <a:latin typeface="Times New Roman"/>
                <a:cs typeface="Times New Roman"/>
              </a:rPr>
              <a:t>h</a:t>
            </a:r>
            <a:r>
              <a:rPr sz="682" spc="-3" dirty="0">
                <a:latin typeface="Times New Roman"/>
                <a:cs typeface="Times New Roman"/>
              </a:rPr>
              <a:t>at</a:t>
            </a:r>
            <a:r>
              <a:rPr sz="682" dirty="0">
                <a:latin typeface="Times New Roman"/>
                <a:cs typeface="Times New Roman"/>
              </a:rPr>
              <a:t> do</a:t>
            </a:r>
            <a:r>
              <a:rPr sz="682" spc="-3" dirty="0">
                <a:latin typeface="Times New Roman"/>
                <a:cs typeface="Times New Roman"/>
              </a:rPr>
              <a:t>es </a:t>
            </a:r>
            <a:r>
              <a:rPr sz="682" dirty="0">
                <a:latin typeface="Times New Roman"/>
                <a:cs typeface="Times New Roman"/>
              </a:rPr>
              <a:t>d</a:t>
            </a:r>
            <a:r>
              <a:rPr sz="682" spc="-3" dirty="0">
                <a:latin typeface="Times New Roman"/>
                <a:cs typeface="Times New Roman"/>
              </a:rPr>
              <a:t>ata</a:t>
            </a:r>
            <a:r>
              <a:rPr sz="682" dirty="0">
                <a:latin typeface="Times New Roman"/>
                <a:cs typeface="Times New Roman"/>
              </a:rPr>
              <a:t> </a:t>
            </a:r>
            <a:r>
              <a:rPr sz="682" spc="-3" dirty="0">
                <a:latin typeface="Times New Roman"/>
                <a:cs typeface="Times New Roman"/>
              </a:rPr>
              <a:t>tell </a:t>
            </a:r>
            <a:r>
              <a:rPr sz="682" spc="-7" dirty="0">
                <a:latin typeface="Times New Roman"/>
                <a:cs typeface="Times New Roman"/>
              </a:rPr>
              <a:t>u</a:t>
            </a:r>
            <a:r>
              <a:rPr sz="682" spc="-3" dirty="0">
                <a:latin typeface="Times New Roman"/>
                <a:cs typeface="Times New Roman"/>
              </a:rPr>
              <a:t>s a</a:t>
            </a:r>
            <a:r>
              <a:rPr sz="682" dirty="0">
                <a:latin typeface="Times New Roman"/>
                <a:cs typeface="Times New Roman"/>
              </a:rPr>
              <a:t>bo</a:t>
            </a:r>
            <a:r>
              <a:rPr sz="682" spc="-10" dirty="0">
                <a:latin typeface="Times New Roman"/>
                <a:cs typeface="Times New Roman"/>
              </a:rPr>
              <a:t>u</a:t>
            </a:r>
            <a:r>
              <a:rPr sz="682" spc="-3" dirty="0">
                <a:latin typeface="Times New Roman"/>
                <a:cs typeface="Times New Roman"/>
              </a:rPr>
              <a:t>t </a:t>
            </a:r>
            <a:r>
              <a:rPr sz="682" dirty="0">
                <a:latin typeface="Times New Roman"/>
                <a:cs typeface="Times New Roman"/>
              </a:rPr>
              <a:t>t</a:t>
            </a:r>
            <a:r>
              <a:rPr sz="682" spc="-10" dirty="0">
                <a:latin typeface="Times New Roman"/>
                <a:cs typeface="Times New Roman"/>
              </a:rPr>
              <a:t>h</a:t>
            </a:r>
            <a:r>
              <a:rPr sz="682" spc="-3" dirty="0">
                <a:latin typeface="Times New Roman"/>
                <a:cs typeface="Times New Roman"/>
              </a:rPr>
              <a:t>e</a:t>
            </a:r>
            <a:r>
              <a:rPr sz="682" spc="10" dirty="0">
                <a:latin typeface="Times New Roman"/>
                <a:cs typeface="Times New Roman"/>
              </a:rPr>
              <a:t> </a:t>
            </a:r>
            <a:r>
              <a:rPr sz="682" b="1" spc="-3" dirty="0">
                <a:latin typeface="Times New Roman"/>
                <a:cs typeface="Times New Roman"/>
              </a:rPr>
              <a:t>nee</a:t>
            </a:r>
            <a:r>
              <a:rPr sz="682" b="1" dirty="0">
                <a:latin typeface="Times New Roman"/>
                <a:cs typeface="Times New Roman"/>
              </a:rPr>
              <a:t>d</a:t>
            </a:r>
            <a:r>
              <a:rPr sz="682" b="1" spc="-3" dirty="0">
                <a:latin typeface="Times New Roman"/>
                <a:cs typeface="Times New Roman"/>
              </a:rPr>
              <a:t>s </a:t>
            </a:r>
            <a:r>
              <a:rPr sz="682" spc="-3" dirty="0">
                <a:latin typeface="Times New Roman"/>
                <a:cs typeface="Times New Roman"/>
              </a:rPr>
              <a:t>in</a:t>
            </a:r>
            <a:r>
              <a:rPr sz="682" spc="-7" dirty="0">
                <a:latin typeface="Times New Roman"/>
                <a:cs typeface="Times New Roman"/>
              </a:rPr>
              <a:t> </a:t>
            </a:r>
            <a:r>
              <a:rPr sz="682" dirty="0">
                <a:latin typeface="Times New Roman"/>
                <a:cs typeface="Times New Roman"/>
              </a:rPr>
              <a:t>o</a:t>
            </a:r>
            <a:r>
              <a:rPr sz="682" spc="-10" dirty="0">
                <a:latin typeface="Times New Roman"/>
                <a:cs typeface="Times New Roman"/>
              </a:rPr>
              <a:t>u</a:t>
            </a:r>
            <a:r>
              <a:rPr sz="682" spc="-3" dirty="0">
                <a:latin typeface="Times New Roman"/>
                <a:cs typeface="Times New Roman"/>
              </a:rPr>
              <a:t>r</a:t>
            </a:r>
            <a:r>
              <a:rPr sz="682" spc="7" dirty="0">
                <a:latin typeface="Times New Roman"/>
                <a:cs typeface="Times New Roman"/>
              </a:rPr>
              <a:t> </a:t>
            </a:r>
            <a:r>
              <a:rPr sz="682" b="1" spc="-7" dirty="0">
                <a:latin typeface="Times New Roman"/>
                <a:cs typeface="Times New Roman"/>
              </a:rPr>
              <a:t>s</a:t>
            </a:r>
            <a:r>
              <a:rPr sz="682" b="1" spc="-3" dirty="0">
                <a:latin typeface="Times New Roman"/>
                <a:cs typeface="Times New Roman"/>
              </a:rPr>
              <a:t>pe</a:t>
            </a:r>
            <a:r>
              <a:rPr sz="682" b="1" dirty="0">
                <a:latin typeface="Times New Roman"/>
                <a:cs typeface="Times New Roman"/>
              </a:rPr>
              <a:t>c</a:t>
            </a:r>
            <a:r>
              <a:rPr sz="682" b="1" spc="-3" dirty="0">
                <a:latin typeface="Times New Roman"/>
                <a:cs typeface="Times New Roman"/>
              </a:rPr>
              <a:t>ified c</a:t>
            </a:r>
            <a:r>
              <a:rPr sz="682" b="1" spc="3" dirty="0">
                <a:latin typeface="Times New Roman"/>
                <a:cs typeface="Times New Roman"/>
              </a:rPr>
              <a:t>o</a:t>
            </a:r>
            <a:r>
              <a:rPr sz="682" b="1" spc="-7" dirty="0">
                <a:latin typeface="Times New Roman"/>
                <a:cs typeface="Times New Roman"/>
              </a:rPr>
              <a:t>m</a:t>
            </a:r>
            <a:r>
              <a:rPr sz="682" b="1" spc="-17" dirty="0">
                <a:latin typeface="Times New Roman"/>
                <a:cs typeface="Times New Roman"/>
              </a:rPr>
              <a:t>m</a:t>
            </a:r>
            <a:r>
              <a:rPr sz="682" b="1" spc="-3" dirty="0">
                <a:latin typeface="Times New Roman"/>
                <a:cs typeface="Times New Roman"/>
              </a:rPr>
              <a:t>unit</a:t>
            </a:r>
            <a:r>
              <a:rPr sz="682" b="1" dirty="0">
                <a:latin typeface="Times New Roman"/>
                <a:cs typeface="Times New Roman"/>
              </a:rPr>
              <a:t>y</a:t>
            </a:r>
            <a:r>
              <a:rPr sz="682" spc="-3" dirty="0">
                <a:latin typeface="Times New Roman"/>
                <a:cs typeface="Times New Roman"/>
              </a:rPr>
              <a:t>?</a:t>
            </a:r>
            <a:r>
              <a:rPr sz="682" dirty="0">
                <a:latin typeface="Times New Roman"/>
                <a:cs typeface="Times New Roman"/>
              </a:rPr>
              <a:t> </a:t>
            </a:r>
            <a:r>
              <a:rPr sz="682" spc="-3" dirty="0">
                <a:latin typeface="Times New Roman"/>
                <a:cs typeface="Times New Roman"/>
              </a:rPr>
              <a:t>W</a:t>
            </a:r>
            <a:r>
              <a:rPr sz="682" spc="-10" dirty="0">
                <a:latin typeface="Times New Roman"/>
                <a:cs typeface="Times New Roman"/>
              </a:rPr>
              <a:t>h</a:t>
            </a:r>
            <a:r>
              <a:rPr sz="682" spc="-3" dirty="0">
                <a:latin typeface="Times New Roman"/>
                <a:cs typeface="Times New Roman"/>
              </a:rPr>
              <a:t>at ide</a:t>
            </a:r>
            <a:r>
              <a:rPr sz="682" spc="-7" dirty="0">
                <a:latin typeface="Times New Roman"/>
                <a:cs typeface="Times New Roman"/>
              </a:rPr>
              <a:t>n</a:t>
            </a:r>
            <a:r>
              <a:rPr sz="682" spc="-3" dirty="0">
                <a:latin typeface="Times New Roman"/>
                <a:cs typeface="Times New Roman"/>
              </a:rPr>
              <a:t>t</a:t>
            </a:r>
            <a:r>
              <a:rPr sz="682" dirty="0">
                <a:latin typeface="Times New Roman"/>
                <a:cs typeface="Times New Roman"/>
              </a:rPr>
              <a:t>i</a:t>
            </a:r>
            <a:r>
              <a:rPr sz="682" spc="-10" dirty="0">
                <a:latin typeface="Times New Roman"/>
                <a:cs typeface="Times New Roman"/>
              </a:rPr>
              <a:t>f</a:t>
            </a:r>
            <a:r>
              <a:rPr sz="682" spc="-3" dirty="0">
                <a:latin typeface="Times New Roman"/>
                <a:cs typeface="Times New Roman"/>
              </a:rPr>
              <a:t>ied</a:t>
            </a:r>
            <a:r>
              <a:rPr sz="682" spc="3" dirty="0">
                <a:latin typeface="Times New Roman"/>
                <a:cs typeface="Times New Roman"/>
              </a:rPr>
              <a:t> </a:t>
            </a:r>
            <a:r>
              <a:rPr sz="682" spc="-10" dirty="0">
                <a:latin typeface="Times New Roman"/>
                <a:cs typeface="Times New Roman"/>
              </a:rPr>
              <a:t>n</a:t>
            </a:r>
            <a:r>
              <a:rPr sz="682" spc="-3" dirty="0">
                <a:latin typeface="Times New Roman"/>
                <a:cs typeface="Times New Roman"/>
              </a:rPr>
              <a:t>ee</a:t>
            </a:r>
            <a:r>
              <a:rPr sz="682" dirty="0">
                <a:latin typeface="Times New Roman"/>
                <a:cs typeface="Times New Roman"/>
              </a:rPr>
              <a:t>d</a:t>
            </a:r>
            <a:r>
              <a:rPr sz="682" spc="-3" dirty="0">
                <a:latin typeface="Times New Roman"/>
                <a:cs typeface="Times New Roman"/>
              </a:rPr>
              <a:t>s can</a:t>
            </a:r>
            <a:r>
              <a:rPr sz="682" spc="3" dirty="0">
                <a:latin typeface="Times New Roman"/>
                <a:cs typeface="Times New Roman"/>
              </a:rPr>
              <a:t> </a:t>
            </a:r>
            <a:r>
              <a:rPr sz="682" spc="-17" dirty="0">
                <a:latin typeface="Times New Roman"/>
                <a:cs typeface="Times New Roman"/>
              </a:rPr>
              <a:t>w</a:t>
            </a:r>
            <a:r>
              <a:rPr sz="682" spc="-3" dirty="0">
                <a:latin typeface="Times New Roman"/>
                <a:cs typeface="Times New Roman"/>
              </a:rPr>
              <a:t>e</a:t>
            </a:r>
            <a:r>
              <a:rPr sz="682" spc="7" dirty="0">
                <a:latin typeface="Times New Roman"/>
                <a:cs typeface="Times New Roman"/>
              </a:rPr>
              <a:t> </a:t>
            </a:r>
            <a:r>
              <a:rPr sz="682" b="1" spc="-3" dirty="0">
                <a:latin typeface="Times New Roman"/>
                <a:cs typeface="Times New Roman"/>
              </a:rPr>
              <a:t>re</a:t>
            </a:r>
            <a:r>
              <a:rPr sz="682" b="1" dirty="0">
                <a:latin typeface="Times New Roman"/>
                <a:cs typeface="Times New Roman"/>
              </a:rPr>
              <a:t>a</a:t>
            </a:r>
            <a:r>
              <a:rPr sz="682" b="1" spc="-7" dirty="0">
                <a:latin typeface="Times New Roman"/>
                <a:cs typeface="Times New Roman"/>
              </a:rPr>
              <a:t>s</a:t>
            </a:r>
            <a:r>
              <a:rPr sz="682" b="1" spc="3" dirty="0">
                <a:latin typeface="Times New Roman"/>
                <a:cs typeface="Times New Roman"/>
              </a:rPr>
              <a:t>o</a:t>
            </a:r>
            <a:r>
              <a:rPr sz="682" b="1" spc="-3" dirty="0">
                <a:latin typeface="Times New Roman"/>
                <a:cs typeface="Times New Roman"/>
              </a:rPr>
              <a:t>nably </a:t>
            </a:r>
            <a:r>
              <a:rPr sz="682" b="1" dirty="0">
                <a:latin typeface="Times New Roman"/>
                <a:cs typeface="Times New Roman"/>
              </a:rPr>
              <a:t>a</a:t>
            </a:r>
            <a:r>
              <a:rPr sz="682" b="1" spc="-7" dirty="0">
                <a:latin typeface="Times New Roman"/>
                <a:cs typeface="Times New Roman"/>
              </a:rPr>
              <a:t>d</a:t>
            </a:r>
            <a:r>
              <a:rPr sz="682" b="1" spc="-10" dirty="0">
                <a:latin typeface="Times New Roman"/>
                <a:cs typeface="Times New Roman"/>
              </a:rPr>
              <a:t>d</a:t>
            </a:r>
            <a:r>
              <a:rPr sz="682" b="1" spc="-3" dirty="0">
                <a:latin typeface="Times New Roman"/>
                <a:cs typeface="Times New Roman"/>
              </a:rPr>
              <a:t>re</a:t>
            </a:r>
            <a:r>
              <a:rPr sz="682" b="1" spc="-7" dirty="0">
                <a:latin typeface="Times New Roman"/>
                <a:cs typeface="Times New Roman"/>
              </a:rPr>
              <a:t>s</a:t>
            </a:r>
            <a:r>
              <a:rPr sz="682" b="1" spc="-3" dirty="0">
                <a:latin typeface="Times New Roman"/>
                <a:cs typeface="Times New Roman"/>
              </a:rPr>
              <a:t>s</a:t>
            </a:r>
            <a:r>
              <a:rPr sz="682" b="1" dirty="0">
                <a:latin typeface="Times New Roman"/>
                <a:cs typeface="Times New Roman"/>
              </a:rPr>
              <a:t> </a:t>
            </a:r>
            <a:r>
              <a:rPr sz="682" spc="-3" dirty="0">
                <a:latin typeface="Times New Roman"/>
                <a:cs typeface="Times New Roman"/>
              </a:rPr>
              <a:t>ei</a:t>
            </a:r>
            <a:r>
              <a:rPr sz="682" dirty="0">
                <a:latin typeface="Times New Roman"/>
                <a:cs typeface="Times New Roman"/>
              </a:rPr>
              <a:t>t</a:t>
            </a:r>
            <a:r>
              <a:rPr sz="682" spc="-10" dirty="0">
                <a:latin typeface="Times New Roman"/>
                <a:cs typeface="Times New Roman"/>
              </a:rPr>
              <a:t>h</a:t>
            </a:r>
            <a:r>
              <a:rPr sz="682" spc="-3" dirty="0">
                <a:latin typeface="Times New Roman"/>
                <a:cs typeface="Times New Roman"/>
              </a:rPr>
              <a:t>er</a:t>
            </a:r>
            <a:r>
              <a:rPr sz="682" spc="3" dirty="0">
                <a:latin typeface="Times New Roman"/>
                <a:cs typeface="Times New Roman"/>
              </a:rPr>
              <a:t> </a:t>
            </a:r>
            <a:r>
              <a:rPr sz="682" b="1" spc="-3" dirty="0">
                <a:latin typeface="Times New Roman"/>
                <a:cs typeface="Times New Roman"/>
              </a:rPr>
              <a:t>in</a:t>
            </a:r>
            <a:r>
              <a:rPr sz="682" b="1" spc="-10" dirty="0">
                <a:latin typeface="Times New Roman"/>
                <a:cs typeface="Times New Roman"/>
              </a:rPr>
              <a:t>d</a:t>
            </a:r>
            <a:r>
              <a:rPr sz="682" b="1" dirty="0">
                <a:latin typeface="Times New Roman"/>
                <a:cs typeface="Times New Roman"/>
              </a:rPr>
              <a:t>e</a:t>
            </a:r>
            <a:r>
              <a:rPr sz="682" b="1" spc="-7" dirty="0">
                <a:latin typeface="Times New Roman"/>
                <a:cs typeface="Times New Roman"/>
              </a:rPr>
              <a:t>pen</a:t>
            </a:r>
            <a:r>
              <a:rPr sz="682" b="1" spc="-10" dirty="0">
                <a:latin typeface="Times New Roman"/>
                <a:cs typeface="Times New Roman"/>
              </a:rPr>
              <a:t>d</a:t>
            </a:r>
            <a:r>
              <a:rPr sz="682" b="1" dirty="0">
                <a:latin typeface="Times New Roman"/>
                <a:cs typeface="Times New Roman"/>
              </a:rPr>
              <a:t>e</a:t>
            </a:r>
            <a:r>
              <a:rPr sz="682" b="1" spc="-3" dirty="0">
                <a:latin typeface="Times New Roman"/>
                <a:cs typeface="Times New Roman"/>
              </a:rPr>
              <a:t>ntly</a:t>
            </a:r>
            <a:r>
              <a:rPr sz="682" b="1" spc="7" dirty="0">
                <a:latin typeface="Times New Roman"/>
                <a:cs typeface="Times New Roman"/>
              </a:rPr>
              <a:t> </a:t>
            </a:r>
            <a:r>
              <a:rPr sz="682" dirty="0">
                <a:latin typeface="Times New Roman"/>
                <a:cs typeface="Times New Roman"/>
              </a:rPr>
              <a:t>o</a:t>
            </a:r>
            <a:r>
              <a:rPr sz="682" spc="-3" dirty="0">
                <a:latin typeface="Times New Roman"/>
                <a:cs typeface="Times New Roman"/>
              </a:rPr>
              <a:t>r</a:t>
            </a:r>
            <a:r>
              <a:rPr sz="682" spc="3" dirty="0">
                <a:latin typeface="Times New Roman"/>
                <a:cs typeface="Times New Roman"/>
              </a:rPr>
              <a:t> </a:t>
            </a:r>
            <a:r>
              <a:rPr sz="682" b="1" spc="-7" dirty="0">
                <a:latin typeface="Times New Roman"/>
                <a:cs typeface="Times New Roman"/>
              </a:rPr>
              <a:t>in </a:t>
            </a:r>
            <a:r>
              <a:rPr sz="682" b="1" spc="-3" dirty="0">
                <a:latin typeface="Times New Roman"/>
                <a:cs typeface="Times New Roman"/>
              </a:rPr>
              <a:t>par</a:t>
            </a:r>
            <a:r>
              <a:rPr sz="682" b="1" dirty="0">
                <a:latin typeface="Times New Roman"/>
                <a:cs typeface="Times New Roman"/>
              </a:rPr>
              <a:t>t</a:t>
            </a:r>
            <a:r>
              <a:rPr sz="682" b="1" spc="-3" dirty="0">
                <a:latin typeface="Times New Roman"/>
                <a:cs typeface="Times New Roman"/>
              </a:rPr>
              <a:t>ners</a:t>
            </a:r>
            <a:r>
              <a:rPr sz="682" b="1" spc="-10" dirty="0">
                <a:latin typeface="Times New Roman"/>
                <a:cs typeface="Times New Roman"/>
              </a:rPr>
              <a:t>h</a:t>
            </a:r>
            <a:r>
              <a:rPr sz="682" b="1" spc="-3" dirty="0">
                <a:latin typeface="Times New Roman"/>
                <a:cs typeface="Times New Roman"/>
              </a:rPr>
              <a:t>ip</a:t>
            </a:r>
            <a:r>
              <a:rPr sz="682" b="1" spc="10" dirty="0">
                <a:latin typeface="Times New Roman"/>
                <a:cs typeface="Times New Roman"/>
              </a:rPr>
              <a:t> </a:t>
            </a:r>
            <a:r>
              <a:rPr sz="682" spc="-17" dirty="0">
                <a:latin typeface="Times New Roman"/>
                <a:cs typeface="Times New Roman"/>
              </a:rPr>
              <a:t>w</a:t>
            </a:r>
            <a:r>
              <a:rPr sz="682" dirty="0">
                <a:latin typeface="Times New Roman"/>
                <a:cs typeface="Times New Roman"/>
              </a:rPr>
              <a:t>i</a:t>
            </a:r>
            <a:r>
              <a:rPr sz="682" spc="-3" dirty="0">
                <a:latin typeface="Times New Roman"/>
                <a:cs typeface="Times New Roman"/>
              </a:rPr>
              <a:t>th</a:t>
            </a:r>
            <a:r>
              <a:rPr sz="682" spc="-7" dirty="0">
                <a:latin typeface="Times New Roman"/>
                <a:cs typeface="Times New Roman"/>
              </a:rPr>
              <a:t> </a:t>
            </a:r>
            <a:r>
              <a:rPr sz="682" dirty="0">
                <a:latin typeface="Times New Roman"/>
                <a:cs typeface="Times New Roman"/>
              </a:rPr>
              <a:t>ot</a:t>
            </a:r>
            <a:r>
              <a:rPr sz="682" spc="-10" dirty="0">
                <a:latin typeface="Times New Roman"/>
                <a:cs typeface="Times New Roman"/>
              </a:rPr>
              <a:t>h</a:t>
            </a:r>
            <a:r>
              <a:rPr sz="682" spc="-3" dirty="0">
                <a:latin typeface="Times New Roman"/>
                <a:cs typeface="Times New Roman"/>
              </a:rPr>
              <a:t>er</a:t>
            </a:r>
            <a:r>
              <a:rPr sz="682" spc="3" dirty="0">
                <a:latin typeface="Times New Roman"/>
                <a:cs typeface="Times New Roman"/>
              </a:rPr>
              <a:t> </a:t>
            </a:r>
            <a:r>
              <a:rPr sz="682" dirty="0">
                <a:latin typeface="Times New Roman"/>
                <a:cs typeface="Times New Roman"/>
              </a:rPr>
              <a:t>o</a:t>
            </a:r>
            <a:r>
              <a:rPr sz="682" spc="-3" dirty="0">
                <a:latin typeface="Times New Roman"/>
                <a:cs typeface="Times New Roman"/>
              </a:rPr>
              <a:t>r</a:t>
            </a:r>
            <a:r>
              <a:rPr sz="682" spc="-10" dirty="0">
                <a:latin typeface="Times New Roman"/>
                <a:cs typeface="Times New Roman"/>
              </a:rPr>
              <a:t>g</a:t>
            </a:r>
            <a:r>
              <a:rPr sz="682" spc="-3" dirty="0">
                <a:latin typeface="Times New Roman"/>
                <a:cs typeface="Times New Roman"/>
              </a:rPr>
              <a:t>a</a:t>
            </a:r>
            <a:r>
              <a:rPr sz="682" spc="-7" dirty="0">
                <a:latin typeface="Times New Roman"/>
                <a:cs typeface="Times New Roman"/>
              </a:rPr>
              <a:t>n</a:t>
            </a:r>
            <a:r>
              <a:rPr sz="682" dirty="0">
                <a:latin typeface="Times New Roman"/>
                <a:cs typeface="Times New Roman"/>
              </a:rPr>
              <a:t>i</a:t>
            </a:r>
            <a:r>
              <a:rPr sz="682" spc="-3" dirty="0">
                <a:latin typeface="Times New Roman"/>
                <a:cs typeface="Times New Roman"/>
              </a:rPr>
              <a:t>zatio</a:t>
            </a:r>
            <a:r>
              <a:rPr sz="682" spc="-10" dirty="0">
                <a:latin typeface="Times New Roman"/>
                <a:cs typeface="Times New Roman"/>
              </a:rPr>
              <a:t>n</a:t>
            </a:r>
            <a:r>
              <a:rPr sz="682" dirty="0">
                <a:latin typeface="Times New Roman"/>
                <a:cs typeface="Times New Roman"/>
              </a:rPr>
              <a:t>s</a:t>
            </a:r>
            <a:r>
              <a:rPr sz="682" b="1" spc="-3" dirty="0">
                <a:latin typeface="Times New Roman"/>
                <a:cs typeface="Times New Roman"/>
              </a:rPr>
              <a:t>?</a:t>
            </a:r>
            <a:endParaRPr sz="682">
              <a:latin typeface="Times New Roman"/>
              <a:cs typeface="Times New Roman"/>
            </a:endParaRPr>
          </a:p>
        </p:txBody>
      </p:sp>
      <p:sp>
        <p:nvSpPr>
          <p:cNvPr id="9" name="object 9"/>
          <p:cNvSpPr/>
          <p:nvPr/>
        </p:nvSpPr>
        <p:spPr>
          <a:xfrm>
            <a:off x="7486303" y="4836795"/>
            <a:ext cx="1097540" cy="907473"/>
          </a:xfrm>
          <a:custGeom>
            <a:avLst/>
            <a:gdLst/>
            <a:ahLst/>
            <a:cxnLst/>
            <a:rect l="l" t="t" r="r" b="b"/>
            <a:pathLst>
              <a:path w="1609725" h="1330959">
                <a:moveTo>
                  <a:pt x="0" y="422655"/>
                </a:moveTo>
                <a:lnTo>
                  <a:pt x="5276" y="379003"/>
                </a:lnTo>
                <a:lnTo>
                  <a:pt x="20265" y="339182"/>
                </a:lnTo>
                <a:lnTo>
                  <a:pt x="43706" y="304454"/>
                </a:lnTo>
                <a:lnTo>
                  <a:pt x="74340" y="276077"/>
                </a:lnTo>
                <a:lnTo>
                  <a:pt x="110906" y="255313"/>
                </a:lnTo>
                <a:lnTo>
                  <a:pt x="152144" y="243422"/>
                </a:lnTo>
                <a:lnTo>
                  <a:pt x="181610" y="241045"/>
                </a:lnTo>
                <a:lnTo>
                  <a:pt x="268224" y="241045"/>
                </a:lnTo>
                <a:lnTo>
                  <a:pt x="163322" y="0"/>
                </a:lnTo>
                <a:lnTo>
                  <a:pt x="670560" y="241045"/>
                </a:lnTo>
                <a:lnTo>
                  <a:pt x="1427734" y="241045"/>
                </a:lnTo>
                <a:lnTo>
                  <a:pt x="1442632" y="241647"/>
                </a:lnTo>
                <a:lnTo>
                  <a:pt x="1485148" y="250301"/>
                </a:lnTo>
                <a:lnTo>
                  <a:pt x="1523411" y="268248"/>
                </a:lnTo>
                <a:lnTo>
                  <a:pt x="1556162" y="294227"/>
                </a:lnTo>
                <a:lnTo>
                  <a:pt x="1582141" y="326978"/>
                </a:lnTo>
                <a:lnTo>
                  <a:pt x="1600088" y="365241"/>
                </a:lnTo>
                <a:lnTo>
                  <a:pt x="1608742" y="407757"/>
                </a:lnTo>
                <a:lnTo>
                  <a:pt x="1609344" y="422655"/>
                </a:lnTo>
                <a:lnTo>
                  <a:pt x="1609344" y="695070"/>
                </a:lnTo>
                <a:lnTo>
                  <a:pt x="1609344" y="1149095"/>
                </a:lnTo>
                <a:lnTo>
                  <a:pt x="1608742" y="1163994"/>
                </a:lnTo>
                <a:lnTo>
                  <a:pt x="1600088" y="1206510"/>
                </a:lnTo>
                <a:lnTo>
                  <a:pt x="1582141" y="1244773"/>
                </a:lnTo>
                <a:lnTo>
                  <a:pt x="1556162" y="1277524"/>
                </a:lnTo>
                <a:lnTo>
                  <a:pt x="1523411" y="1303503"/>
                </a:lnTo>
                <a:lnTo>
                  <a:pt x="1485148" y="1321450"/>
                </a:lnTo>
                <a:lnTo>
                  <a:pt x="1442632" y="1330104"/>
                </a:lnTo>
                <a:lnTo>
                  <a:pt x="1427734" y="1330705"/>
                </a:lnTo>
                <a:lnTo>
                  <a:pt x="670560" y="1330705"/>
                </a:lnTo>
                <a:lnTo>
                  <a:pt x="268224" y="1330705"/>
                </a:lnTo>
                <a:lnTo>
                  <a:pt x="181610" y="1330705"/>
                </a:lnTo>
                <a:lnTo>
                  <a:pt x="166711" y="1330104"/>
                </a:lnTo>
                <a:lnTo>
                  <a:pt x="124195" y="1321450"/>
                </a:lnTo>
                <a:lnTo>
                  <a:pt x="85932" y="1303503"/>
                </a:lnTo>
                <a:lnTo>
                  <a:pt x="53181" y="1277524"/>
                </a:lnTo>
                <a:lnTo>
                  <a:pt x="27202" y="1244773"/>
                </a:lnTo>
                <a:lnTo>
                  <a:pt x="9255" y="1206510"/>
                </a:lnTo>
                <a:lnTo>
                  <a:pt x="601" y="1163994"/>
                </a:lnTo>
                <a:lnTo>
                  <a:pt x="0" y="1149095"/>
                </a:lnTo>
                <a:lnTo>
                  <a:pt x="0" y="695070"/>
                </a:lnTo>
                <a:lnTo>
                  <a:pt x="0" y="422655"/>
                </a:lnTo>
                <a:close/>
              </a:path>
            </a:pathLst>
          </a:custGeom>
          <a:ln w="12192">
            <a:solidFill>
              <a:srgbClr val="1F4E79"/>
            </a:solidFill>
          </a:ln>
        </p:spPr>
        <p:txBody>
          <a:bodyPr wrap="square" lIns="0" tIns="0" rIns="0" bIns="0" rtlCol="0"/>
          <a:lstStyle/>
          <a:p>
            <a:endParaRPr sz="1227"/>
          </a:p>
        </p:txBody>
      </p:sp>
      <p:sp>
        <p:nvSpPr>
          <p:cNvPr id="10" name="object 10"/>
          <p:cNvSpPr txBox="1"/>
          <p:nvPr/>
        </p:nvSpPr>
        <p:spPr>
          <a:xfrm>
            <a:off x="7581381" y="5073322"/>
            <a:ext cx="857683" cy="540533"/>
          </a:xfrm>
          <a:prstGeom prst="rect">
            <a:avLst/>
          </a:prstGeom>
        </p:spPr>
        <p:txBody>
          <a:bodyPr vert="horz" wrap="square" lIns="0" tIns="0" rIns="0" bIns="0" rtlCol="0">
            <a:spAutoFit/>
          </a:bodyPr>
          <a:lstStyle/>
          <a:p>
            <a:pPr marL="8659" marR="3464">
              <a:lnSpc>
                <a:spcPct val="103299"/>
              </a:lnSpc>
            </a:pPr>
            <a:r>
              <a:rPr sz="682" spc="-7" dirty="0">
                <a:latin typeface="Times New Roman"/>
                <a:cs typeface="Times New Roman"/>
              </a:rPr>
              <a:t>H</a:t>
            </a:r>
            <a:r>
              <a:rPr sz="682" spc="3" dirty="0">
                <a:latin typeface="Times New Roman"/>
                <a:cs typeface="Times New Roman"/>
              </a:rPr>
              <a:t>o</a:t>
            </a:r>
            <a:r>
              <a:rPr sz="682" spc="-7" dirty="0">
                <a:latin typeface="Times New Roman"/>
                <a:cs typeface="Times New Roman"/>
              </a:rPr>
              <a:t>w </a:t>
            </a:r>
            <a:r>
              <a:rPr sz="682" spc="-17" dirty="0">
                <a:latin typeface="Times New Roman"/>
                <a:cs typeface="Times New Roman"/>
              </a:rPr>
              <a:t>w</a:t>
            </a:r>
            <a:r>
              <a:rPr sz="682" spc="-3" dirty="0">
                <a:latin typeface="Times New Roman"/>
                <a:cs typeface="Times New Roman"/>
              </a:rPr>
              <a:t>i</a:t>
            </a:r>
            <a:r>
              <a:rPr sz="682" dirty="0">
                <a:latin typeface="Times New Roman"/>
                <a:cs typeface="Times New Roman"/>
              </a:rPr>
              <a:t>l</a:t>
            </a:r>
            <a:r>
              <a:rPr sz="682" spc="-3" dirty="0">
                <a:latin typeface="Times New Roman"/>
                <a:cs typeface="Times New Roman"/>
              </a:rPr>
              <a:t>l</a:t>
            </a:r>
            <a:r>
              <a:rPr sz="682" spc="10" dirty="0">
                <a:latin typeface="Times New Roman"/>
                <a:cs typeface="Times New Roman"/>
              </a:rPr>
              <a:t> </a:t>
            </a:r>
            <a:r>
              <a:rPr sz="682" spc="-17" dirty="0">
                <a:latin typeface="Times New Roman"/>
                <a:cs typeface="Times New Roman"/>
              </a:rPr>
              <a:t>w</a:t>
            </a:r>
            <a:r>
              <a:rPr sz="682" spc="-3" dirty="0">
                <a:latin typeface="Times New Roman"/>
                <a:cs typeface="Times New Roman"/>
              </a:rPr>
              <a:t>e</a:t>
            </a:r>
            <a:r>
              <a:rPr sz="682" dirty="0">
                <a:latin typeface="Times New Roman"/>
                <a:cs typeface="Times New Roman"/>
              </a:rPr>
              <a:t> i</a:t>
            </a:r>
            <a:r>
              <a:rPr sz="682" spc="-20" dirty="0">
                <a:latin typeface="Times New Roman"/>
                <a:cs typeface="Times New Roman"/>
              </a:rPr>
              <a:t>m</a:t>
            </a:r>
            <a:r>
              <a:rPr sz="682" dirty="0">
                <a:latin typeface="Times New Roman"/>
                <a:cs typeface="Times New Roman"/>
              </a:rPr>
              <a:t>p</a:t>
            </a:r>
            <a:r>
              <a:rPr sz="682" spc="-3" dirty="0">
                <a:latin typeface="Times New Roman"/>
                <a:cs typeface="Times New Roman"/>
              </a:rPr>
              <a:t>l</a:t>
            </a:r>
            <a:r>
              <a:rPr sz="682" dirty="0">
                <a:latin typeface="Times New Roman"/>
                <a:cs typeface="Times New Roman"/>
              </a:rPr>
              <a:t>e</a:t>
            </a:r>
            <a:r>
              <a:rPr sz="682" spc="-14" dirty="0">
                <a:latin typeface="Times New Roman"/>
                <a:cs typeface="Times New Roman"/>
              </a:rPr>
              <a:t>m</a:t>
            </a:r>
            <a:r>
              <a:rPr sz="682" dirty="0">
                <a:latin typeface="Times New Roman"/>
                <a:cs typeface="Times New Roman"/>
              </a:rPr>
              <a:t>e</a:t>
            </a:r>
            <a:r>
              <a:rPr sz="682" spc="-10" dirty="0">
                <a:latin typeface="Times New Roman"/>
                <a:cs typeface="Times New Roman"/>
              </a:rPr>
              <a:t>n</a:t>
            </a:r>
            <a:r>
              <a:rPr sz="682" spc="-3" dirty="0">
                <a:latin typeface="Times New Roman"/>
                <a:cs typeface="Times New Roman"/>
              </a:rPr>
              <a:t>t </a:t>
            </a:r>
            <a:r>
              <a:rPr sz="682" dirty="0">
                <a:latin typeface="Times New Roman"/>
                <a:cs typeface="Times New Roman"/>
              </a:rPr>
              <a:t>o</a:t>
            </a:r>
            <a:r>
              <a:rPr sz="682" spc="-10" dirty="0">
                <a:latin typeface="Times New Roman"/>
                <a:cs typeface="Times New Roman"/>
              </a:rPr>
              <a:t>u</a:t>
            </a:r>
            <a:r>
              <a:rPr sz="682" spc="-3" dirty="0">
                <a:latin typeface="Times New Roman"/>
                <a:cs typeface="Times New Roman"/>
              </a:rPr>
              <a:t>r</a:t>
            </a:r>
            <a:r>
              <a:rPr sz="682" dirty="0">
                <a:latin typeface="Times New Roman"/>
                <a:cs typeface="Times New Roman"/>
              </a:rPr>
              <a:t> </a:t>
            </a:r>
            <a:r>
              <a:rPr sz="682" spc="-10" dirty="0">
                <a:latin typeface="Times New Roman"/>
                <a:cs typeface="Times New Roman"/>
              </a:rPr>
              <a:t>un</a:t>
            </a:r>
            <a:r>
              <a:rPr sz="682" spc="-3" dirty="0">
                <a:latin typeface="Times New Roman"/>
                <a:cs typeface="Times New Roman"/>
              </a:rPr>
              <a:t>i</a:t>
            </a:r>
            <a:r>
              <a:rPr sz="682" spc="3" dirty="0">
                <a:latin typeface="Times New Roman"/>
                <a:cs typeface="Times New Roman"/>
              </a:rPr>
              <a:t>q</a:t>
            </a:r>
            <a:r>
              <a:rPr sz="682" spc="-10" dirty="0">
                <a:latin typeface="Times New Roman"/>
                <a:cs typeface="Times New Roman"/>
              </a:rPr>
              <a:t>u</a:t>
            </a:r>
            <a:r>
              <a:rPr sz="682" spc="-3" dirty="0">
                <a:latin typeface="Times New Roman"/>
                <a:cs typeface="Times New Roman"/>
              </a:rPr>
              <a:t>e</a:t>
            </a:r>
            <a:r>
              <a:rPr sz="682" dirty="0">
                <a:latin typeface="Times New Roman"/>
                <a:cs typeface="Times New Roman"/>
              </a:rPr>
              <a:t> </a:t>
            </a:r>
            <a:r>
              <a:rPr sz="682" spc="-3" dirty="0">
                <a:latin typeface="Times New Roman"/>
                <a:cs typeface="Times New Roman"/>
              </a:rPr>
              <a:t>c</a:t>
            </a:r>
            <a:r>
              <a:rPr sz="682" spc="3" dirty="0">
                <a:latin typeface="Times New Roman"/>
                <a:cs typeface="Times New Roman"/>
              </a:rPr>
              <a:t>o</a:t>
            </a:r>
            <a:r>
              <a:rPr sz="682" spc="-20" dirty="0">
                <a:latin typeface="Times New Roman"/>
                <a:cs typeface="Times New Roman"/>
              </a:rPr>
              <a:t>m</a:t>
            </a:r>
            <a:r>
              <a:rPr sz="682" dirty="0">
                <a:latin typeface="Times New Roman"/>
                <a:cs typeface="Times New Roman"/>
              </a:rPr>
              <a:t>bi</a:t>
            </a:r>
            <a:r>
              <a:rPr sz="682" spc="-10" dirty="0">
                <a:latin typeface="Times New Roman"/>
                <a:cs typeface="Times New Roman"/>
              </a:rPr>
              <a:t>n</a:t>
            </a:r>
            <a:r>
              <a:rPr sz="682" spc="-3" dirty="0">
                <a:latin typeface="Times New Roman"/>
                <a:cs typeface="Times New Roman"/>
              </a:rPr>
              <a:t>ati</a:t>
            </a:r>
            <a:r>
              <a:rPr sz="682" dirty="0">
                <a:latin typeface="Times New Roman"/>
                <a:cs typeface="Times New Roman"/>
              </a:rPr>
              <a:t>o</a:t>
            </a:r>
            <a:r>
              <a:rPr sz="682" spc="-3" dirty="0">
                <a:latin typeface="Times New Roman"/>
                <a:cs typeface="Times New Roman"/>
              </a:rPr>
              <a:t>n </a:t>
            </a:r>
            <a:r>
              <a:rPr sz="682" dirty="0">
                <a:latin typeface="Times New Roman"/>
                <a:cs typeface="Times New Roman"/>
              </a:rPr>
              <a:t>o</a:t>
            </a:r>
            <a:r>
              <a:rPr sz="682" spc="-3" dirty="0">
                <a:latin typeface="Times New Roman"/>
                <a:cs typeface="Times New Roman"/>
              </a:rPr>
              <a:t>f</a:t>
            </a:r>
            <a:r>
              <a:rPr sz="682" spc="-7" dirty="0">
                <a:latin typeface="Times New Roman"/>
                <a:cs typeface="Times New Roman"/>
              </a:rPr>
              <a:t> </a:t>
            </a:r>
            <a:r>
              <a:rPr sz="682" b="1" spc="-3" dirty="0">
                <a:latin typeface="Times New Roman"/>
                <a:cs typeface="Times New Roman"/>
              </a:rPr>
              <a:t>Ser</a:t>
            </a:r>
            <a:r>
              <a:rPr sz="682" b="1" dirty="0">
                <a:latin typeface="Times New Roman"/>
                <a:cs typeface="Times New Roman"/>
              </a:rPr>
              <a:t>v</a:t>
            </a:r>
            <a:r>
              <a:rPr sz="682" b="1" spc="-3" dirty="0">
                <a:latin typeface="Times New Roman"/>
                <a:cs typeface="Times New Roman"/>
              </a:rPr>
              <a:t>ices </a:t>
            </a:r>
            <a:r>
              <a:rPr sz="682" b="1" dirty="0">
                <a:latin typeface="Times New Roman"/>
                <a:cs typeface="Times New Roman"/>
              </a:rPr>
              <a:t>a</a:t>
            </a:r>
            <a:r>
              <a:rPr sz="682" b="1" spc="-7" dirty="0">
                <a:latin typeface="Times New Roman"/>
                <a:cs typeface="Times New Roman"/>
              </a:rPr>
              <a:t>nd</a:t>
            </a:r>
            <a:r>
              <a:rPr sz="682" b="1" spc="-3" dirty="0">
                <a:latin typeface="Times New Roman"/>
                <a:cs typeface="Times New Roman"/>
              </a:rPr>
              <a:t> </a:t>
            </a:r>
            <a:r>
              <a:rPr sz="682" b="1" spc="-7" dirty="0">
                <a:latin typeface="Times New Roman"/>
                <a:cs typeface="Times New Roman"/>
              </a:rPr>
              <a:t>I</a:t>
            </a:r>
            <a:r>
              <a:rPr sz="682" b="1" spc="-3" dirty="0">
                <a:latin typeface="Times New Roman"/>
                <a:cs typeface="Times New Roman"/>
              </a:rPr>
              <a:t>niti</a:t>
            </a:r>
            <a:r>
              <a:rPr sz="682" b="1" dirty="0">
                <a:latin typeface="Times New Roman"/>
                <a:cs typeface="Times New Roman"/>
              </a:rPr>
              <a:t>a</a:t>
            </a:r>
            <a:r>
              <a:rPr sz="682" b="1" spc="-3" dirty="0">
                <a:latin typeface="Times New Roman"/>
                <a:cs typeface="Times New Roman"/>
              </a:rPr>
              <a:t>tives</a:t>
            </a:r>
            <a:r>
              <a:rPr sz="682" spc="-3" dirty="0">
                <a:latin typeface="Times New Roman"/>
                <a:cs typeface="Times New Roman"/>
              </a:rPr>
              <a:t>?</a:t>
            </a:r>
            <a:r>
              <a:rPr sz="682" spc="10" dirty="0">
                <a:latin typeface="Times New Roman"/>
                <a:cs typeface="Times New Roman"/>
              </a:rPr>
              <a:t> </a:t>
            </a:r>
            <a:r>
              <a:rPr sz="682" spc="-17" dirty="0">
                <a:latin typeface="Times New Roman"/>
                <a:cs typeface="Times New Roman"/>
              </a:rPr>
              <a:t>A</a:t>
            </a:r>
            <a:r>
              <a:rPr sz="682" spc="-10" dirty="0">
                <a:latin typeface="Times New Roman"/>
                <a:cs typeface="Times New Roman"/>
              </a:rPr>
              <a:t>n</a:t>
            </a:r>
            <a:r>
              <a:rPr sz="682" spc="-3" dirty="0">
                <a:latin typeface="Times New Roman"/>
                <a:cs typeface="Times New Roman"/>
              </a:rPr>
              <a:t>d</a:t>
            </a:r>
            <a:r>
              <a:rPr sz="682" spc="3" dirty="0">
                <a:latin typeface="Times New Roman"/>
                <a:cs typeface="Times New Roman"/>
              </a:rPr>
              <a:t> </a:t>
            </a:r>
            <a:r>
              <a:rPr sz="682" spc="-10" dirty="0">
                <a:latin typeface="Times New Roman"/>
                <a:cs typeface="Times New Roman"/>
              </a:rPr>
              <a:t>f</a:t>
            </a:r>
            <a:r>
              <a:rPr sz="682" dirty="0">
                <a:latin typeface="Times New Roman"/>
                <a:cs typeface="Times New Roman"/>
              </a:rPr>
              <a:t>o</a:t>
            </a:r>
            <a:r>
              <a:rPr sz="682" spc="-3" dirty="0">
                <a:latin typeface="Times New Roman"/>
                <a:cs typeface="Times New Roman"/>
              </a:rPr>
              <a:t>r </a:t>
            </a:r>
            <a:r>
              <a:rPr sz="682" spc="-17" dirty="0">
                <a:latin typeface="Times New Roman"/>
                <a:cs typeface="Times New Roman"/>
              </a:rPr>
              <a:t>w</a:t>
            </a:r>
            <a:r>
              <a:rPr sz="682" dirty="0">
                <a:latin typeface="Times New Roman"/>
                <a:cs typeface="Times New Roman"/>
              </a:rPr>
              <a:t>h</a:t>
            </a:r>
            <a:r>
              <a:rPr sz="682" spc="-3" dirty="0">
                <a:latin typeface="Times New Roman"/>
                <a:cs typeface="Times New Roman"/>
              </a:rPr>
              <a:t>at</a:t>
            </a:r>
            <a:r>
              <a:rPr sz="682" dirty="0">
                <a:latin typeface="Times New Roman"/>
                <a:cs typeface="Times New Roman"/>
              </a:rPr>
              <a:t> O</a:t>
            </a:r>
            <a:r>
              <a:rPr sz="682" spc="-10" dirty="0">
                <a:latin typeface="Times New Roman"/>
                <a:cs typeface="Times New Roman"/>
              </a:rPr>
              <a:t>u</a:t>
            </a:r>
            <a:r>
              <a:rPr sz="682" spc="-3" dirty="0">
                <a:latin typeface="Times New Roman"/>
                <a:cs typeface="Times New Roman"/>
              </a:rPr>
              <a:t>tc</a:t>
            </a:r>
            <a:r>
              <a:rPr sz="682" spc="3" dirty="0">
                <a:latin typeface="Times New Roman"/>
                <a:cs typeface="Times New Roman"/>
              </a:rPr>
              <a:t>o</a:t>
            </a:r>
            <a:r>
              <a:rPr sz="682" spc="-20" dirty="0">
                <a:latin typeface="Times New Roman"/>
                <a:cs typeface="Times New Roman"/>
              </a:rPr>
              <a:t>m</a:t>
            </a:r>
            <a:r>
              <a:rPr sz="682" dirty="0">
                <a:latin typeface="Times New Roman"/>
                <a:cs typeface="Times New Roman"/>
              </a:rPr>
              <a:t>e</a:t>
            </a:r>
            <a:r>
              <a:rPr sz="682" spc="-3" dirty="0">
                <a:latin typeface="Times New Roman"/>
                <a:cs typeface="Times New Roman"/>
              </a:rPr>
              <a:t>s </a:t>
            </a:r>
            <a:r>
              <a:rPr sz="682" dirty="0">
                <a:latin typeface="Times New Roman"/>
                <a:cs typeface="Times New Roman"/>
              </a:rPr>
              <a:t>(</a:t>
            </a:r>
            <a:r>
              <a:rPr sz="682" b="1" spc="-7" dirty="0">
                <a:latin typeface="Times New Roman"/>
                <a:cs typeface="Times New Roman"/>
              </a:rPr>
              <a:t>NPIs</a:t>
            </a:r>
            <a:r>
              <a:rPr sz="682" spc="-3" dirty="0">
                <a:latin typeface="Times New Roman"/>
                <a:cs typeface="Times New Roman"/>
              </a:rPr>
              <a:t>)?</a:t>
            </a:r>
            <a:endParaRPr sz="682">
              <a:latin typeface="Times New Roman"/>
              <a:cs typeface="Times New Roman"/>
            </a:endParaRPr>
          </a:p>
        </p:txBody>
      </p:sp>
      <p:sp>
        <p:nvSpPr>
          <p:cNvPr id="11" name="object 11"/>
          <p:cNvSpPr/>
          <p:nvPr/>
        </p:nvSpPr>
        <p:spPr>
          <a:xfrm>
            <a:off x="5434098" y="4925377"/>
            <a:ext cx="1381125" cy="1114858"/>
          </a:xfrm>
          <a:custGeom>
            <a:avLst/>
            <a:gdLst/>
            <a:ahLst/>
            <a:cxnLst/>
            <a:rect l="l" t="t" r="r" b="b"/>
            <a:pathLst>
              <a:path w="2025650" h="1635125">
                <a:moveTo>
                  <a:pt x="0" y="832485"/>
                </a:moveTo>
                <a:lnTo>
                  <a:pt x="5813" y="789530"/>
                </a:lnTo>
                <a:lnTo>
                  <a:pt x="22210" y="750972"/>
                </a:lnTo>
                <a:lnTo>
                  <a:pt x="47629" y="718374"/>
                </a:lnTo>
                <a:lnTo>
                  <a:pt x="80506" y="693298"/>
                </a:lnTo>
                <a:lnTo>
                  <a:pt x="119277" y="677308"/>
                </a:lnTo>
                <a:lnTo>
                  <a:pt x="337566" y="671957"/>
                </a:lnTo>
                <a:lnTo>
                  <a:pt x="966343" y="0"/>
                </a:lnTo>
                <a:lnTo>
                  <a:pt x="843915" y="671957"/>
                </a:lnTo>
                <a:lnTo>
                  <a:pt x="1864868" y="671957"/>
                </a:lnTo>
                <a:lnTo>
                  <a:pt x="1879578" y="672622"/>
                </a:lnTo>
                <a:lnTo>
                  <a:pt x="1921240" y="682137"/>
                </a:lnTo>
                <a:lnTo>
                  <a:pt x="1957985" y="701715"/>
                </a:lnTo>
                <a:lnTo>
                  <a:pt x="1988250" y="729794"/>
                </a:lnTo>
                <a:lnTo>
                  <a:pt x="2010471" y="764809"/>
                </a:lnTo>
                <a:lnTo>
                  <a:pt x="2023085" y="805198"/>
                </a:lnTo>
                <a:lnTo>
                  <a:pt x="2025395" y="832485"/>
                </a:lnTo>
                <a:lnTo>
                  <a:pt x="2025395" y="1073277"/>
                </a:lnTo>
                <a:lnTo>
                  <a:pt x="2025395" y="1474597"/>
                </a:lnTo>
                <a:lnTo>
                  <a:pt x="2024730" y="1489307"/>
                </a:lnTo>
                <a:lnTo>
                  <a:pt x="2015215" y="1530969"/>
                </a:lnTo>
                <a:lnTo>
                  <a:pt x="1995637" y="1567714"/>
                </a:lnTo>
                <a:lnTo>
                  <a:pt x="1967558" y="1597979"/>
                </a:lnTo>
                <a:lnTo>
                  <a:pt x="1932543" y="1620200"/>
                </a:lnTo>
                <a:lnTo>
                  <a:pt x="1892154" y="1632814"/>
                </a:lnTo>
                <a:lnTo>
                  <a:pt x="843915" y="1635125"/>
                </a:lnTo>
                <a:lnTo>
                  <a:pt x="337566" y="1635125"/>
                </a:lnTo>
                <a:lnTo>
                  <a:pt x="160528" y="1635125"/>
                </a:lnTo>
                <a:lnTo>
                  <a:pt x="145817" y="1634459"/>
                </a:lnTo>
                <a:lnTo>
                  <a:pt x="104155" y="1624944"/>
                </a:lnTo>
                <a:lnTo>
                  <a:pt x="67410" y="1605366"/>
                </a:lnTo>
                <a:lnTo>
                  <a:pt x="37145" y="1577287"/>
                </a:lnTo>
                <a:lnTo>
                  <a:pt x="14924" y="1542272"/>
                </a:lnTo>
                <a:lnTo>
                  <a:pt x="2310" y="1501883"/>
                </a:lnTo>
                <a:lnTo>
                  <a:pt x="0" y="1073277"/>
                </a:lnTo>
                <a:lnTo>
                  <a:pt x="0" y="832485"/>
                </a:lnTo>
                <a:close/>
              </a:path>
            </a:pathLst>
          </a:custGeom>
          <a:ln w="12191">
            <a:solidFill>
              <a:srgbClr val="1F4E79"/>
            </a:solidFill>
          </a:ln>
        </p:spPr>
        <p:txBody>
          <a:bodyPr wrap="square" lIns="0" tIns="0" rIns="0" bIns="0" rtlCol="0"/>
          <a:lstStyle/>
          <a:p>
            <a:endParaRPr sz="1227"/>
          </a:p>
        </p:txBody>
      </p:sp>
      <p:sp>
        <p:nvSpPr>
          <p:cNvPr id="12" name="object 12"/>
          <p:cNvSpPr txBox="1"/>
          <p:nvPr/>
        </p:nvSpPr>
        <p:spPr>
          <a:xfrm>
            <a:off x="5523547" y="5451811"/>
            <a:ext cx="1184131" cy="512961"/>
          </a:xfrm>
          <a:prstGeom prst="rect">
            <a:avLst/>
          </a:prstGeom>
        </p:spPr>
        <p:txBody>
          <a:bodyPr vert="horz" wrap="square" lIns="0" tIns="0" rIns="0" bIns="0" rtlCol="0">
            <a:spAutoFit/>
          </a:bodyPr>
          <a:lstStyle/>
          <a:p>
            <a:pPr marL="8659" marR="3464">
              <a:lnSpc>
                <a:spcPts val="784"/>
              </a:lnSpc>
            </a:pPr>
            <a:r>
              <a:rPr sz="682" spc="-7" dirty="0">
                <a:latin typeface="Times New Roman"/>
                <a:cs typeface="Times New Roman"/>
              </a:rPr>
              <a:t>Do</a:t>
            </a:r>
            <a:r>
              <a:rPr sz="682" spc="10" dirty="0">
                <a:latin typeface="Times New Roman"/>
                <a:cs typeface="Times New Roman"/>
              </a:rPr>
              <a:t> </a:t>
            </a:r>
            <a:r>
              <a:rPr sz="682" spc="-24" dirty="0">
                <a:latin typeface="Times New Roman"/>
                <a:cs typeface="Times New Roman"/>
              </a:rPr>
              <a:t>w</a:t>
            </a:r>
            <a:r>
              <a:rPr sz="682" spc="-3" dirty="0">
                <a:latin typeface="Times New Roman"/>
                <a:cs typeface="Times New Roman"/>
              </a:rPr>
              <a:t>e</a:t>
            </a:r>
            <a:r>
              <a:rPr sz="682" dirty="0">
                <a:latin typeface="Times New Roman"/>
                <a:cs typeface="Times New Roman"/>
              </a:rPr>
              <a:t> </a:t>
            </a:r>
            <a:r>
              <a:rPr sz="682" spc="-10" dirty="0">
                <a:latin typeface="Times New Roman"/>
                <a:cs typeface="Times New Roman"/>
              </a:rPr>
              <a:t>h</a:t>
            </a:r>
            <a:r>
              <a:rPr sz="682" dirty="0">
                <a:latin typeface="Times New Roman"/>
                <a:cs typeface="Times New Roman"/>
              </a:rPr>
              <a:t>a</a:t>
            </a:r>
            <a:r>
              <a:rPr sz="682" spc="-10" dirty="0">
                <a:latin typeface="Times New Roman"/>
                <a:cs typeface="Times New Roman"/>
              </a:rPr>
              <a:t>v</a:t>
            </a:r>
            <a:r>
              <a:rPr sz="682" spc="-3" dirty="0">
                <a:latin typeface="Times New Roman"/>
                <a:cs typeface="Times New Roman"/>
              </a:rPr>
              <a:t>e</a:t>
            </a:r>
            <a:r>
              <a:rPr sz="682" dirty="0">
                <a:latin typeface="Times New Roman"/>
                <a:cs typeface="Times New Roman"/>
              </a:rPr>
              <a:t> </a:t>
            </a:r>
            <a:r>
              <a:rPr sz="682" spc="-3" dirty="0">
                <a:latin typeface="Times New Roman"/>
                <a:cs typeface="Times New Roman"/>
              </a:rPr>
              <a:t>a</a:t>
            </a:r>
            <a:r>
              <a:rPr sz="682" dirty="0">
                <a:latin typeface="Times New Roman"/>
                <a:cs typeface="Times New Roman"/>
              </a:rPr>
              <a:t> p</a:t>
            </a:r>
            <a:r>
              <a:rPr sz="682" spc="-3" dirty="0">
                <a:latin typeface="Times New Roman"/>
                <a:cs typeface="Times New Roman"/>
              </a:rPr>
              <a:t>r</a:t>
            </a:r>
            <a:r>
              <a:rPr sz="682" dirty="0">
                <a:latin typeface="Times New Roman"/>
                <a:cs typeface="Times New Roman"/>
              </a:rPr>
              <a:t>o</a:t>
            </a:r>
            <a:r>
              <a:rPr sz="682" spc="-3" dirty="0">
                <a:latin typeface="Times New Roman"/>
                <a:cs typeface="Times New Roman"/>
              </a:rPr>
              <a:t>ce</a:t>
            </a:r>
            <a:r>
              <a:rPr sz="682" spc="-7" dirty="0">
                <a:latin typeface="Times New Roman"/>
                <a:cs typeface="Times New Roman"/>
              </a:rPr>
              <a:t>s</a:t>
            </a:r>
            <a:r>
              <a:rPr sz="682" spc="-3" dirty="0">
                <a:latin typeface="Times New Roman"/>
                <a:cs typeface="Times New Roman"/>
              </a:rPr>
              <a:t>s </a:t>
            </a:r>
            <a:r>
              <a:rPr sz="682" spc="-10" dirty="0">
                <a:latin typeface="Times New Roman"/>
                <a:cs typeface="Times New Roman"/>
              </a:rPr>
              <a:t>f</a:t>
            </a:r>
            <a:r>
              <a:rPr sz="682" dirty="0">
                <a:latin typeface="Times New Roman"/>
                <a:cs typeface="Times New Roman"/>
              </a:rPr>
              <a:t>o</a:t>
            </a:r>
            <a:r>
              <a:rPr sz="682" spc="-3" dirty="0">
                <a:latin typeface="Times New Roman"/>
                <a:cs typeface="Times New Roman"/>
              </a:rPr>
              <a:t>r </a:t>
            </a:r>
            <a:r>
              <a:rPr sz="682" b="1" dirty="0">
                <a:latin typeface="Times New Roman"/>
                <a:cs typeface="Times New Roman"/>
              </a:rPr>
              <a:t>o</a:t>
            </a:r>
            <a:r>
              <a:rPr sz="682" b="1" spc="-7" dirty="0">
                <a:latin typeface="Times New Roman"/>
                <a:cs typeface="Times New Roman"/>
              </a:rPr>
              <a:t>bs</a:t>
            </a:r>
            <a:r>
              <a:rPr sz="682" b="1" spc="-3" dirty="0">
                <a:latin typeface="Times New Roman"/>
                <a:cs typeface="Times New Roman"/>
              </a:rPr>
              <a:t>er</a:t>
            </a:r>
            <a:r>
              <a:rPr sz="682" b="1" dirty="0">
                <a:latin typeface="Times New Roman"/>
                <a:cs typeface="Times New Roman"/>
              </a:rPr>
              <a:t>v</a:t>
            </a:r>
            <a:r>
              <a:rPr sz="682" b="1" spc="-3" dirty="0">
                <a:latin typeface="Times New Roman"/>
                <a:cs typeface="Times New Roman"/>
              </a:rPr>
              <a:t>ing</a:t>
            </a:r>
            <a:r>
              <a:rPr sz="682" b="1" dirty="0">
                <a:latin typeface="Times New Roman"/>
                <a:cs typeface="Times New Roman"/>
              </a:rPr>
              <a:t> </a:t>
            </a:r>
            <a:r>
              <a:rPr sz="682" b="1" spc="-3" dirty="0">
                <a:latin typeface="Times New Roman"/>
                <a:cs typeface="Times New Roman"/>
              </a:rPr>
              <a:t>pr</a:t>
            </a:r>
            <a:r>
              <a:rPr sz="682" b="1" dirty="0">
                <a:latin typeface="Times New Roman"/>
                <a:cs typeface="Times New Roman"/>
              </a:rPr>
              <a:t>og</a:t>
            </a:r>
            <a:r>
              <a:rPr sz="682" b="1" spc="-3" dirty="0">
                <a:latin typeface="Times New Roman"/>
                <a:cs typeface="Times New Roman"/>
              </a:rPr>
              <a:t>re</a:t>
            </a:r>
            <a:r>
              <a:rPr sz="682" b="1" spc="-7" dirty="0">
                <a:latin typeface="Times New Roman"/>
                <a:cs typeface="Times New Roman"/>
              </a:rPr>
              <a:t>s</a:t>
            </a:r>
            <a:r>
              <a:rPr sz="682" b="1" spc="-3" dirty="0">
                <a:latin typeface="Times New Roman"/>
                <a:cs typeface="Times New Roman"/>
              </a:rPr>
              <a:t>s</a:t>
            </a:r>
            <a:r>
              <a:rPr sz="682" b="1" spc="3" dirty="0">
                <a:latin typeface="Times New Roman"/>
                <a:cs typeface="Times New Roman"/>
              </a:rPr>
              <a:t> </a:t>
            </a:r>
            <a:r>
              <a:rPr sz="682" spc="-3" dirty="0">
                <a:latin typeface="Times New Roman"/>
                <a:cs typeface="Times New Roman"/>
              </a:rPr>
              <a:t>a</a:t>
            </a:r>
            <a:r>
              <a:rPr sz="682" spc="-7" dirty="0">
                <a:latin typeface="Times New Roman"/>
                <a:cs typeface="Times New Roman"/>
              </a:rPr>
              <a:t>n</a:t>
            </a:r>
            <a:r>
              <a:rPr sz="682" spc="-3" dirty="0">
                <a:latin typeface="Times New Roman"/>
                <a:cs typeface="Times New Roman"/>
              </a:rPr>
              <a:t>d</a:t>
            </a:r>
            <a:r>
              <a:rPr sz="682" spc="3" dirty="0">
                <a:latin typeface="Times New Roman"/>
                <a:cs typeface="Times New Roman"/>
              </a:rPr>
              <a:t> </a:t>
            </a:r>
            <a:r>
              <a:rPr sz="682" b="1" spc="-7" dirty="0">
                <a:latin typeface="Times New Roman"/>
                <a:cs typeface="Times New Roman"/>
              </a:rPr>
              <a:t>u</a:t>
            </a:r>
            <a:r>
              <a:rPr sz="682" b="1" dirty="0">
                <a:latin typeface="Times New Roman"/>
                <a:cs typeface="Times New Roman"/>
              </a:rPr>
              <a:t>s</a:t>
            </a:r>
            <a:r>
              <a:rPr sz="682" b="1" spc="-3" dirty="0">
                <a:latin typeface="Times New Roman"/>
                <a:cs typeface="Times New Roman"/>
              </a:rPr>
              <a:t>ing data</a:t>
            </a:r>
            <a:r>
              <a:rPr sz="682" b="1" spc="7" dirty="0">
                <a:latin typeface="Times New Roman"/>
                <a:cs typeface="Times New Roman"/>
              </a:rPr>
              <a:t> </a:t>
            </a:r>
            <a:r>
              <a:rPr sz="682" spc="-3" dirty="0">
                <a:latin typeface="Times New Roman"/>
                <a:cs typeface="Times New Roman"/>
              </a:rPr>
              <a:t>to</a:t>
            </a:r>
            <a:r>
              <a:rPr sz="682" spc="3" dirty="0">
                <a:latin typeface="Times New Roman"/>
                <a:cs typeface="Times New Roman"/>
              </a:rPr>
              <a:t> </a:t>
            </a:r>
            <a:r>
              <a:rPr sz="682" spc="-20" dirty="0">
                <a:latin typeface="Times New Roman"/>
                <a:cs typeface="Times New Roman"/>
              </a:rPr>
              <a:t>m</a:t>
            </a:r>
            <a:r>
              <a:rPr sz="682" spc="-3" dirty="0">
                <a:latin typeface="Times New Roman"/>
                <a:cs typeface="Times New Roman"/>
              </a:rPr>
              <a:t>a</a:t>
            </a:r>
            <a:r>
              <a:rPr sz="682" spc="-7" dirty="0">
                <a:latin typeface="Times New Roman"/>
                <a:cs typeface="Times New Roman"/>
              </a:rPr>
              <a:t>k</a:t>
            </a:r>
            <a:r>
              <a:rPr sz="682" spc="-3" dirty="0">
                <a:latin typeface="Times New Roman"/>
                <a:cs typeface="Times New Roman"/>
              </a:rPr>
              <a:t>e</a:t>
            </a:r>
            <a:r>
              <a:rPr sz="682" dirty="0">
                <a:latin typeface="Times New Roman"/>
                <a:cs typeface="Times New Roman"/>
              </a:rPr>
              <a:t> c</a:t>
            </a:r>
            <a:r>
              <a:rPr sz="682" spc="-10" dirty="0">
                <a:latin typeface="Times New Roman"/>
                <a:cs typeface="Times New Roman"/>
              </a:rPr>
              <a:t>h</a:t>
            </a:r>
            <a:r>
              <a:rPr sz="682" dirty="0">
                <a:latin typeface="Times New Roman"/>
                <a:cs typeface="Times New Roman"/>
              </a:rPr>
              <a:t>a</a:t>
            </a:r>
            <a:r>
              <a:rPr sz="682" spc="-10" dirty="0">
                <a:latin typeface="Times New Roman"/>
                <a:cs typeface="Times New Roman"/>
              </a:rPr>
              <a:t>ng</a:t>
            </a:r>
            <a:r>
              <a:rPr sz="682" dirty="0">
                <a:latin typeface="Times New Roman"/>
                <a:cs typeface="Times New Roman"/>
              </a:rPr>
              <a:t>e</a:t>
            </a:r>
            <a:r>
              <a:rPr sz="682" spc="-3" dirty="0">
                <a:latin typeface="Times New Roman"/>
                <a:cs typeface="Times New Roman"/>
              </a:rPr>
              <a:t>s as </a:t>
            </a:r>
            <a:r>
              <a:rPr sz="682" spc="-7" dirty="0">
                <a:latin typeface="Times New Roman"/>
                <a:cs typeface="Times New Roman"/>
              </a:rPr>
              <a:t>n</a:t>
            </a:r>
            <a:r>
              <a:rPr sz="682" spc="-3" dirty="0">
                <a:latin typeface="Times New Roman"/>
                <a:cs typeface="Times New Roman"/>
              </a:rPr>
              <a:t>ee</a:t>
            </a:r>
            <a:r>
              <a:rPr sz="682" spc="3" dirty="0">
                <a:latin typeface="Times New Roman"/>
                <a:cs typeface="Times New Roman"/>
              </a:rPr>
              <a:t>d</a:t>
            </a:r>
            <a:r>
              <a:rPr sz="682" spc="-3" dirty="0">
                <a:latin typeface="Times New Roman"/>
                <a:cs typeface="Times New Roman"/>
              </a:rPr>
              <a:t>e</a:t>
            </a:r>
            <a:r>
              <a:rPr sz="682" dirty="0">
                <a:latin typeface="Times New Roman"/>
                <a:cs typeface="Times New Roman"/>
              </a:rPr>
              <a:t>d</a:t>
            </a:r>
            <a:r>
              <a:rPr sz="682" spc="-3" dirty="0">
                <a:latin typeface="Times New Roman"/>
                <a:cs typeface="Times New Roman"/>
              </a:rPr>
              <a:t>? Do</a:t>
            </a:r>
            <a:r>
              <a:rPr sz="682" spc="10" dirty="0">
                <a:latin typeface="Times New Roman"/>
                <a:cs typeface="Times New Roman"/>
              </a:rPr>
              <a:t> </a:t>
            </a:r>
            <a:r>
              <a:rPr sz="682" spc="-24" dirty="0">
                <a:latin typeface="Times New Roman"/>
                <a:cs typeface="Times New Roman"/>
              </a:rPr>
              <a:t>w</a:t>
            </a:r>
            <a:r>
              <a:rPr sz="682" spc="-3" dirty="0">
                <a:latin typeface="Times New Roman"/>
                <a:cs typeface="Times New Roman"/>
              </a:rPr>
              <a:t>e</a:t>
            </a:r>
            <a:r>
              <a:rPr sz="682" spc="3" dirty="0">
                <a:latin typeface="Times New Roman"/>
                <a:cs typeface="Times New Roman"/>
              </a:rPr>
              <a:t> </a:t>
            </a:r>
            <a:r>
              <a:rPr sz="682" b="1" spc="-3" dirty="0">
                <a:latin typeface="Times New Roman"/>
                <a:cs typeface="Times New Roman"/>
              </a:rPr>
              <a:t>need</a:t>
            </a:r>
            <a:r>
              <a:rPr sz="682" b="1" dirty="0">
                <a:latin typeface="Times New Roman"/>
                <a:cs typeface="Times New Roman"/>
              </a:rPr>
              <a:t> </a:t>
            </a:r>
            <a:r>
              <a:rPr sz="682" b="1" spc="-3" dirty="0">
                <a:latin typeface="Times New Roman"/>
                <a:cs typeface="Times New Roman"/>
              </a:rPr>
              <a:t>to</a:t>
            </a:r>
            <a:r>
              <a:rPr sz="682" b="1" spc="10" dirty="0">
                <a:latin typeface="Times New Roman"/>
                <a:cs typeface="Times New Roman"/>
              </a:rPr>
              <a:t> </a:t>
            </a:r>
            <a:r>
              <a:rPr sz="682" b="1" spc="-27" dirty="0">
                <a:latin typeface="Times New Roman"/>
                <a:cs typeface="Times New Roman"/>
              </a:rPr>
              <a:t>m</a:t>
            </a:r>
            <a:r>
              <a:rPr sz="682" b="1" spc="3" dirty="0">
                <a:latin typeface="Times New Roman"/>
                <a:cs typeface="Times New Roman"/>
              </a:rPr>
              <a:t>a</a:t>
            </a:r>
            <a:r>
              <a:rPr sz="682" b="1" spc="-3" dirty="0">
                <a:latin typeface="Times New Roman"/>
                <a:cs typeface="Times New Roman"/>
              </a:rPr>
              <a:t>ke</a:t>
            </a:r>
            <a:r>
              <a:rPr sz="682" b="1" dirty="0">
                <a:latin typeface="Times New Roman"/>
                <a:cs typeface="Times New Roman"/>
              </a:rPr>
              <a:t> </a:t>
            </a:r>
            <a:r>
              <a:rPr sz="682" b="1" spc="-3" dirty="0">
                <a:latin typeface="Times New Roman"/>
                <a:cs typeface="Times New Roman"/>
              </a:rPr>
              <a:t>ch</a:t>
            </a:r>
            <a:r>
              <a:rPr sz="682" b="1" dirty="0">
                <a:latin typeface="Times New Roman"/>
                <a:cs typeface="Times New Roman"/>
              </a:rPr>
              <a:t>a</a:t>
            </a:r>
            <a:r>
              <a:rPr sz="682" b="1" spc="-7" dirty="0">
                <a:latin typeface="Times New Roman"/>
                <a:cs typeface="Times New Roman"/>
              </a:rPr>
              <a:t>ng</a:t>
            </a:r>
            <a:r>
              <a:rPr sz="682" b="1" dirty="0">
                <a:latin typeface="Times New Roman"/>
                <a:cs typeface="Times New Roman"/>
              </a:rPr>
              <a:t>e</a:t>
            </a:r>
            <a:r>
              <a:rPr sz="682" b="1" spc="-3" dirty="0">
                <a:latin typeface="Times New Roman"/>
                <a:cs typeface="Times New Roman"/>
              </a:rPr>
              <a:t>s</a:t>
            </a:r>
            <a:r>
              <a:rPr sz="682" b="1" spc="7" dirty="0">
                <a:latin typeface="Times New Roman"/>
                <a:cs typeface="Times New Roman"/>
              </a:rPr>
              <a:t> </a:t>
            </a:r>
            <a:r>
              <a:rPr sz="682" spc="-3" dirty="0">
                <a:latin typeface="Times New Roman"/>
                <a:cs typeface="Times New Roman"/>
              </a:rPr>
              <a:t>to </a:t>
            </a:r>
            <a:r>
              <a:rPr sz="682" dirty="0">
                <a:latin typeface="Times New Roman"/>
                <a:cs typeface="Times New Roman"/>
              </a:rPr>
              <a:t>o</a:t>
            </a:r>
            <a:r>
              <a:rPr sz="682" spc="-10" dirty="0">
                <a:latin typeface="Times New Roman"/>
                <a:cs typeface="Times New Roman"/>
              </a:rPr>
              <a:t>u</a:t>
            </a:r>
            <a:r>
              <a:rPr sz="682" spc="-3" dirty="0">
                <a:latin typeface="Times New Roman"/>
                <a:cs typeface="Times New Roman"/>
              </a:rPr>
              <a:t>r</a:t>
            </a:r>
            <a:r>
              <a:rPr sz="682" dirty="0">
                <a:latin typeface="Times New Roman"/>
                <a:cs typeface="Times New Roman"/>
              </a:rPr>
              <a:t> </a:t>
            </a:r>
            <a:r>
              <a:rPr sz="682" spc="-7" dirty="0">
                <a:latin typeface="Times New Roman"/>
                <a:cs typeface="Times New Roman"/>
              </a:rPr>
              <a:t>s</a:t>
            </a:r>
            <a:r>
              <a:rPr sz="682" spc="-3" dirty="0">
                <a:latin typeface="Times New Roman"/>
                <a:cs typeface="Times New Roman"/>
              </a:rPr>
              <a:t>e</a:t>
            </a:r>
            <a:r>
              <a:rPr sz="682" dirty="0">
                <a:latin typeface="Times New Roman"/>
                <a:cs typeface="Times New Roman"/>
              </a:rPr>
              <a:t>r</a:t>
            </a:r>
            <a:r>
              <a:rPr sz="682" spc="-10" dirty="0">
                <a:latin typeface="Times New Roman"/>
                <a:cs typeface="Times New Roman"/>
              </a:rPr>
              <a:t>v</a:t>
            </a:r>
            <a:r>
              <a:rPr sz="682" spc="-3" dirty="0">
                <a:latin typeface="Times New Roman"/>
                <a:cs typeface="Times New Roman"/>
              </a:rPr>
              <a:t>ices </a:t>
            </a:r>
            <a:r>
              <a:rPr sz="682" spc="3" dirty="0">
                <a:latin typeface="Times New Roman"/>
                <a:cs typeface="Times New Roman"/>
              </a:rPr>
              <a:t>a</a:t>
            </a:r>
            <a:r>
              <a:rPr sz="682" spc="-10" dirty="0">
                <a:latin typeface="Times New Roman"/>
                <a:cs typeface="Times New Roman"/>
              </a:rPr>
              <a:t>n</a:t>
            </a:r>
            <a:r>
              <a:rPr sz="682" spc="-3" dirty="0">
                <a:latin typeface="Times New Roman"/>
                <a:cs typeface="Times New Roman"/>
              </a:rPr>
              <a:t>d</a:t>
            </a:r>
            <a:r>
              <a:rPr sz="682" spc="3" dirty="0">
                <a:latin typeface="Times New Roman"/>
                <a:cs typeface="Times New Roman"/>
              </a:rPr>
              <a:t> </a:t>
            </a:r>
            <a:r>
              <a:rPr sz="682" spc="-3" dirty="0">
                <a:latin typeface="Times New Roman"/>
                <a:cs typeface="Times New Roman"/>
              </a:rPr>
              <a:t>i</a:t>
            </a:r>
            <a:r>
              <a:rPr sz="682" spc="-10" dirty="0">
                <a:latin typeface="Times New Roman"/>
                <a:cs typeface="Times New Roman"/>
              </a:rPr>
              <a:t>n</a:t>
            </a:r>
            <a:r>
              <a:rPr sz="682" spc="-3" dirty="0">
                <a:latin typeface="Times New Roman"/>
                <a:cs typeface="Times New Roman"/>
              </a:rPr>
              <a:t>i</a:t>
            </a:r>
            <a:r>
              <a:rPr sz="682" dirty="0">
                <a:latin typeface="Times New Roman"/>
                <a:cs typeface="Times New Roman"/>
              </a:rPr>
              <a:t>t</a:t>
            </a:r>
            <a:r>
              <a:rPr sz="682" spc="-3" dirty="0">
                <a:latin typeface="Times New Roman"/>
                <a:cs typeface="Times New Roman"/>
              </a:rPr>
              <a:t>iat</a:t>
            </a:r>
            <a:r>
              <a:rPr sz="682" dirty="0">
                <a:latin typeface="Times New Roman"/>
                <a:cs typeface="Times New Roman"/>
              </a:rPr>
              <a:t>i</a:t>
            </a:r>
            <a:r>
              <a:rPr sz="682" spc="-10" dirty="0">
                <a:latin typeface="Times New Roman"/>
                <a:cs typeface="Times New Roman"/>
              </a:rPr>
              <a:t>v</a:t>
            </a:r>
            <a:r>
              <a:rPr sz="682" spc="-3" dirty="0">
                <a:latin typeface="Times New Roman"/>
                <a:cs typeface="Times New Roman"/>
              </a:rPr>
              <a:t>es?</a:t>
            </a:r>
            <a:endParaRPr sz="682">
              <a:latin typeface="Times New Roman"/>
              <a:cs typeface="Times New Roman"/>
            </a:endParaRPr>
          </a:p>
        </p:txBody>
      </p:sp>
      <p:sp>
        <p:nvSpPr>
          <p:cNvPr id="13" name="object 13"/>
          <p:cNvSpPr/>
          <p:nvPr/>
        </p:nvSpPr>
        <p:spPr>
          <a:xfrm>
            <a:off x="7187045" y="1994015"/>
            <a:ext cx="1442605" cy="1026535"/>
          </a:xfrm>
          <a:custGeom>
            <a:avLst/>
            <a:gdLst/>
            <a:ahLst/>
            <a:cxnLst/>
            <a:rect l="l" t="t" r="r" b="b"/>
            <a:pathLst>
              <a:path w="2115820" h="1505585">
                <a:moveTo>
                  <a:pt x="881380" y="1342644"/>
                </a:moveTo>
                <a:lnTo>
                  <a:pt x="352552" y="1342644"/>
                </a:lnTo>
                <a:lnTo>
                  <a:pt x="264160" y="1505331"/>
                </a:lnTo>
                <a:lnTo>
                  <a:pt x="881380" y="1342644"/>
                </a:lnTo>
                <a:close/>
              </a:path>
              <a:path w="2115820" h="1505585">
                <a:moveTo>
                  <a:pt x="1891538" y="0"/>
                </a:moveTo>
                <a:lnTo>
                  <a:pt x="223774" y="0"/>
                </a:lnTo>
                <a:lnTo>
                  <a:pt x="205423" y="741"/>
                </a:lnTo>
                <a:lnTo>
                  <a:pt x="153050" y="11409"/>
                </a:lnTo>
                <a:lnTo>
                  <a:pt x="105906" y="33530"/>
                </a:lnTo>
                <a:lnTo>
                  <a:pt x="65547" y="65547"/>
                </a:lnTo>
                <a:lnTo>
                  <a:pt x="33530" y="105906"/>
                </a:lnTo>
                <a:lnTo>
                  <a:pt x="11409" y="153050"/>
                </a:lnTo>
                <a:lnTo>
                  <a:pt x="741" y="205423"/>
                </a:lnTo>
                <a:lnTo>
                  <a:pt x="0" y="223774"/>
                </a:lnTo>
                <a:lnTo>
                  <a:pt x="0" y="1118870"/>
                </a:lnTo>
                <a:lnTo>
                  <a:pt x="6504" y="1172640"/>
                </a:lnTo>
                <a:lnTo>
                  <a:pt x="24980" y="1221699"/>
                </a:lnTo>
                <a:lnTo>
                  <a:pt x="53871" y="1264493"/>
                </a:lnTo>
                <a:lnTo>
                  <a:pt x="91622" y="1299464"/>
                </a:lnTo>
                <a:lnTo>
                  <a:pt x="136677" y="1325056"/>
                </a:lnTo>
                <a:lnTo>
                  <a:pt x="187480" y="1339714"/>
                </a:lnTo>
                <a:lnTo>
                  <a:pt x="223774" y="1342644"/>
                </a:lnTo>
                <a:lnTo>
                  <a:pt x="1891538" y="1342644"/>
                </a:lnTo>
                <a:lnTo>
                  <a:pt x="1945308" y="1336139"/>
                </a:lnTo>
                <a:lnTo>
                  <a:pt x="1994367" y="1317663"/>
                </a:lnTo>
                <a:lnTo>
                  <a:pt x="2037161" y="1288772"/>
                </a:lnTo>
                <a:lnTo>
                  <a:pt x="2072132" y="1251021"/>
                </a:lnTo>
                <a:lnTo>
                  <a:pt x="2097724" y="1205966"/>
                </a:lnTo>
                <a:lnTo>
                  <a:pt x="2112382" y="1155163"/>
                </a:lnTo>
                <a:lnTo>
                  <a:pt x="2115312" y="1118870"/>
                </a:lnTo>
                <a:lnTo>
                  <a:pt x="2115312" y="223774"/>
                </a:lnTo>
                <a:lnTo>
                  <a:pt x="2108807" y="170003"/>
                </a:lnTo>
                <a:lnTo>
                  <a:pt x="2090331" y="120944"/>
                </a:lnTo>
                <a:lnTo>
                  <a:pt x="2061440" y="78150"/>
                </a:lnTo>
                <a:lnTo>
                  <a:pt x="2023689" y="43180"/>
                </a:lnTo>
                <a:lnTo>
                  <a:pt x="1978634" y="17587"/>
                </a:lnTo>
                <a:lnTo>
                  <a:pt x="1927831" y="2929"/>
                </a:lnTo>
                <a:lnTo>
                  <a:pt x="1891538" y="0"/>
                </a:lnTo>
                <a:close/>
              </a:path>
            </a:pathLst>
          </a:custGeom>
          <a:solidFill>
            <a:srgbClr val="FFFFFF"/>
          </a:solidFill>
        </p:spPr>
        <p:txBody>
          <a:bodyPr wrap="square" lIns="0" tIns="0" rIns="0" bIns="0" rtlCol="0"/>
          <a:lstStyle/>
          <a:p>
            <a:endParaRPr sz="1227"/>
          </a:p>
        </p:txBody>
      </p:sp>
      <p:sp>
        <p:nvSpPr>
          <p:cNvPr id="14" name="object 14"/>
          <p:cNvSpPr/>
          <p:nvPr/>
        </p:nvSpPr>
        <p:spPr>
          <a:xfrm>
            <a:off x="7187045" y="1994015"/>
            <a:ext cx="1442605" cy="1026535"/>
          </a:xfrm>
          <a:custGeom>
            <a:avLst/>
            <a:gdLst/>
            <a:ahLst/>
            <a:cxnLst/>
            <a:rect l="l" t="t" r="r" b="b"/>
            <a:pathLst>
              <a:path w="2115820" h="1505585">
                <a:moveTo>
                  <a:pt x="0" y="223774"/>
                </a:moveTo>
                <a:lnTo>
                  <a:pt x="6504" y="170003"/>
                </a:lnTo>
                <a:lnTo>
                  <a:pt x="24980" y="120944"/>
                </a:lnTo>
                <a:lnTo>
                  <a:pt x="53871" y="78150"/>
                </a:lnTo>
                <a:lnTo>
                  <a:pt x="91622" y="43180"/>
                </a:lnTo>
                <a:lnTo>
                  <a:pt x="136677" y="17587"/>
                </a:lnTo>
                <a:lnTo>
                  <a:pt x="187480" y="2929"/>
                </a:lnTo>
                <a:lnTo>
                  <a:pt x="223774" y="0"/>
                </a:lnTo>
                <a:lnTo>
                  <a:pt x="352552" y="0"/>
                </a:lnTo>
                <a:lnTo>
                  <a:pt x="881380" y="0"/>
                </a:lnTo>
                <a:lnTo>
                  <a:pt x="1891538" y="0"/>
                </a:lnTo>
                <a:lnTo>
                  <a:pt x="1909888" y="741"/>
                </a:lnTo>
                <a:lnTo>
                  <a:pt x="1962261" y="11409"/>
                </a:lnTo>
                <a:lnTo>
                  <a:pt x="2009405" y="33530"/>
                </a:lnTo>
                <a:lnTo>
                  <a:pt x="2049764" y="65547"/>
                </a:lnTo>
                <a:lnTo>
                  <a:pt x="2081781" y="105906"/>
                </a:lnTo>
                <a:lnTo>
                  <a:pt x="2103902" y="153050"/>
                </a:lnTo>
                <a:lnTo>
                  <a:pt x="2114570" y="205423"/>
                </a:lnTo>
                <a:lnTo>
                  <a:pt x="2115312" y="223774"/>
                </a:lnTo>
                <a:lnTo>
                  <a:pt x="2115312" y="783209"/>
                </a:lnTo>
                <a:lnTo>
                  <a:pt x="2115312" y="1118870"/>
                </a:lnTo>
                <a:lnTo>
                  <a:pt x="2114570" y="1137220"/>
                </a:lnTo>
                <a:lnTo>
                  <a:pt x="2112382" y="1155163"/>
                </a:lnTo>
                <a:lnTo>
                  <a:pt x="2097724" y="1205966"/>
                </a:lnTo>
                <a:lnTo>
                  <a:pt x="2072132" y="1251021"/>
                </a:lnTo>
                <a:lnTo>
                  <a:pt x="2037161" y="1288772"/>
                </a:lnTo>
                <a:lnTo>
                  <a:pt x="1994367" y="1317663"/>
                </a:lnTo>
                <a:lnTo>
                  <a:pt x="1945308" y="1336139"/>
                </a:lnTo>
                <a:lnTo>
                  <a:pt x="1891538" y="1342644"/>
                </a:lnTo>
                <a:lnTo>
                  <a:pt x="881380" y="1342644"/>
                </a:lnTo>
                <a:lnTo>
                  <a:pt x="264160" y="1505331"/>
                </a:lnTo>
                <a:lnTo>
                  <a:pt x="352552" y="1342644"/>
                </a:lnTo>
                <a:lnTo>
                  <a:pt x="223774" y="1342644"/>
                </a:lnTo>
                <a:lnTo>
                  <a:pt x="205423" y="1341902"/>
                </a:lnTo>
                <a:lnTo>
                  <a:pt x="153050" y="1331234"/>
                </a:lnTo>
                <a:lnTo>
                  <a:pt x="105906" y="1309113"/>
                </a:lnTo>
                <a:lnTo>
                  <a:pt x="65547" y="1277096"/>
                </a:lnTo>
                <a:lnTo>
                  <a:pt x="33530" y="1236737"/>
                </a:lnTo>
                <a:lnTo>
                  <a:pt x="11409" y="1189593"/>
                </a:lnTo>
                <a:lnTo>
                  <a:pt x="741" y="1137220"/>
                </a:lnTo>
                <a:lnTo>
                  <a:pt x="0" y="1118870"/>
                </a:lnTo>
                <a:lnTo>
                  <a:pt x="0" y="783209"/>
                </a:lnTo>
                <a:lnTo>
                  <a:pt x="0" y="223774"/>
                </a:lnTo>
                <a:close/>
              </a:path>
            </a:pathLst>
          </a:custGeom>
          <a:ln w="12192">
            <a:solidFill>
              <a:srgbClr val="1F4E79"/>
            </a:solidFill>
          </a:ln>
        </p:spPr>
        <p:txBody>
          <a:bodyPr wrap="square" lIns="0" tIns="0" rIns="0" bIns="0" rtlCol="0"/>
          <a:lstStyle/>
          <a:p>
            <a:endParaRPr sz="1227"/>
          </a:p>
        </p:txBody>
      </p:sp>
      <p:sp>
        <p:nvSpPr>
          <p:cNvPr id="15" name="object 15"/>
          <p:cNvSpPr txBox="1"/>
          <p:nvPr/>
        </p:nvSpPr>
        <p:spPr>
          <a:xfrm>
            <a:off x="7290175" y="2074073"/>
            <a:ext cx="1235652" cy="756746"/>
          </a:xfrm>
          <a:prstGeom prst="rect">
            <a:avLst/>
          </a:prstGeom>
        </p:spPr>
        <p:txBody>
          <a:bodyPr vert="horz" wrap="square" lIns="0" tIns="0" rIns="0" bIns="0" rtlCol="0">
            <a:spAutoFit/>
          </a:bodyPr>
          <a:lstStyle/>
          <a:p>
            <a:pPr marL="8659" marR="3464">
              <a:lnSpc>
                <a:spcPct val="103299"/>
              </a:lnSpc>
            </a:pPr>
            <a:r>
              <a:rPr sz="682" spc="-7" dirty="0">
                <a:latin typeface="Times New Roman"/>
                <a:cs typeface="Times New Roman"/>
              </a:rPr>
              <a:t>H</a:t>
            </a:r>
            <a:r>
              <a:rPr sz="682" spc="3" dirty="0">
                <a:latin typeface="Times New Roman"/>
                <a:cs typeface="Times New Roman"/>
              </a:rPr>
              <a:t>o</a:t>
            </a:r>
            <a:r>
              <a:rPr sz="682" spc="-7" dirty="0">
                <a:latin typeface="Times New Roman"/>
                <a:cs typeface="Times New Roman"/>
              </a:rPr>
              <a:t>w </a:t>
            </a:r>
            <a:r>
              <a:rPr sz="682" spc="-17" dirty="0">
                <a:latin typeface="Times New Roman"/>
                <a:cs typeface="Times New Roman"/>
              </a:rPr>
              <a:t>w</a:t>
            </a:r>
            <a:r>
              <a:rPr sz="682" spc="-3" dirty="0">
                <a:latin typeface="Times New Roman"/>
                <a:cs typeface="Times New Roman"/>
              </a:rPr>
              <a:t>i</a:t>
            </a:r>
            <a:r>
              <a:rPr sz="682" dirty="0">
                <a:latin typeface="Times New Roman"/>
                <a:cs typeface="Times New Roman"/>
              </a:rPr>
              <a:t>l</a:t>
            </a:r>
            <a:r>
              <a:rPr sz="682" spc="-3" dirty="0">
                <a:latin typeface="Times New Roman"/>
                <a:cs typeface="Times New Roman"/>
              </a:rPr>
              <a:t>l</a:t>
            </a:r>
            <a:r>
              <a:rPr sz="682" spc="7" dirty="0">
                <a:latin typeface="Times New Roman"/>
                <a:cs typeface="Times New Roman"/>
              </a:rPr>
              <a:t> </a:t>
            </a:r>
            <a:r>
              <a:rPr sz="682" spc="-17" dirty="0">
                <a:latin typeface="Times New Roman"/>
                <a:cs typeface="Times New Roman"/>
              </a:rPr>
              <a:t>w</a:t>
            </a:r>
            <a:r>
              <a:rPr sz="682" spc="-3" dirty="0">
                <a:latin typeface="Times New Roman"/>
                <a:cs typeface="Times New Roman"/>
              </a:rPr>
              <a:t>e</a:t>
            </a:r>
            <a:r>
              <a:rPr sz="682" dirty="0">
                <a:latin typeface="Times New Roman"/>
                <a:cs typeface="Times New Roman"/>
              </a:rPr>
              <a:t> </a:t>
            </a:r>
            <a:r>
              <a:rPr sz="682" spc="-7" dirty="0">
                <a:latin typeface="Times New Roman"/>
                <a:cs typeface="Times New Roman"/>
              </a:rPr>
              <a:t>s</a:t>
            </a:r>
            <a:r>
              <a:rPr sz="682" spc="-3" dirty="0">
                <a:latin typeface="Times New Roman"/>
                <a:cs typeface="Times New Roman"/>
              </a:rPr>
              <a:t>trat</a:t>
            </a:r>
            <a:r>
              <a:rPr sz="682" dirty="0">
                <a:latin typeface="Times New Roman"/>
                <a:cs typeface="Times New Roman"/>
              </a:rPr>
              <a:t>e</a:t>
            </a:r>
            <a:r>
              <a:rPr sz="682" spc="-10" dirty="0">
                <a:latin typeface="Times New Roman"/>
                <a:cs typeface="Times New Roman"/>
              </a:rPr>
              <a:t>g</a:t>
            </a:r>
            <a:r>
              <a:rPr sz="682" spc="-3" dirty="0">
                <a:latin typeface="Times New Roman"/>
                <a:cs typeface="Times New Roman"/>
              </a:rPr>
              <a:t>ical</a:t>
            </a:r>
            <a:r>
              <a:rPr sz="682" dirty="0">
                <a:latin typeface="Times New Roman"/>
                <a:cs typeface="Times New Roman"/>
              </a:rPr>
              <a:t>l</a:t>
            </a:r>
            <a:r>
              <a:rPr sz="682" spc="-3" dirty="0">
                <a:latin typeface="Times New Roman"/>
                <a:cs typeface="Times New Roman"/>
              </a:rPr>
              <a:t>y</a:t>
            </a:r>
            <a:r>
              <a:rPr sz="682" spc="-14" dirty="0">
                <a:latin typeface="Times New Roman"/>
                <a:cs typeface="Times New Roman"/>
              </a:rPr>
              <a:t> </a:t>
            </a:r>
            <a:r>
              <a:rPr sz="682" spc="-3" dirty="0">
                <a:latin typeface="Times New Roman"/>
                <a:cs typeface="Times New Roman"/>
              </a:rPr>
              <a:t>r</a:t>
            </a:r>
            <a:r>
              <a:rPr sz="682" dirty="0">
                <a:latin typeface="Times New Roman"/>
                <a:cs typeface="Times New Roman"/>
              </a:rPr>
              <a:t>e</a:t>
            </a:r>
            <a:r>
              <a:rPr sz="682" spc="-7" dirty="0">
                <a:latin typeface="Times New Roman"/>
                <a:cs typeface="Times New Roman"/>
              </a:rPr>
              <a:t>s</a:t>
            </a:r>
            <a:r>
              <a:rPr sz="682" dirty="0">
                <a:latin typeface="Times New Roman"/>
                <a:cs typeface="Times New Roman"/>
              </a:rPr>
              <a:t>po</a:t>
            </a:r>
            <a:r>
              <a:rPr sz="682" spc="-10" dirty="0">
                <a:latin typeface="Times New Roman"/>
                <a:cs typeface="Times New Roman"/>
              </a:rPr>
              <a:t>n</a:t>
            </a:r>
            <a:r>
              <a:rPr sz="682" spc="-3" dirty="0">
                <a:latin typeface="Times New Roman"/>
                <a:cs typeface="Times New Roman"/>
              </a:rPr>
              <a:t>d as an a</a:t>
            </a:r>
            <a:r>
              <a:rPr sz="682" spc="-7" dirty="0">
                <a:latin typeface="Times New Roman"/>
                <a:cs typeface="Times New Roman"/>
              </a:rPr>
              <a:t>g</a:t>
            </a:r>
            <a:r>
              <a:rPr sz="682" dirty="0">
                <a:latin typeface="Times New Roman"/>
                <a:cs typeface="Times New Roman"/>
              </a:rPr>
              <a:t>e</a:t>
            </a:r>
            <a:r>
              <a:rPr sz="682" spc="-10" dirty="0">
                <a:latin typeface="Times New Roman"/>
                <a:cs typeface="Times New Roman"/>
              </a:rPr>
              <a:t>n</a:t>
            </a:r>
            <a:r>
              <a:rPr sz="682" dirty="0">
                <a:latin typeface="Times New Roman"/>
                <a:cs typeface="Times New Roman"/>
              </a:rPr>
              <a:t>c</a:t>
            </a:r>
            <a:r>
              <a:rPr sz="682" spc="-3" dirty="0">
                <a:latin typeface="Times New Roman"/>
                <a:cs typeface="Times New Roman"/>
              </a:rPr>
              <a:t>y to</a:t>
            </a:r>
            <a:r>
              <a:rPr sz="682" spc="3" dirty="0">
                <a:latin typeface="Times New Roman"/>
                <a:cs typeface="Times New Roman"/>
              </a:rPr>
              <a:t> </a:t>
            </a:r>
            <a:r>
              <a:rPr sz="682" spc="-3" dirty="0">
                <a:latin typeface="Times New Roman"/>
                <a:cs typeface="Times New Roman"/>
              </a:rPr>
              <a:t>i</a:t>
            </a:r>
            <a:r>
              <a:rPr sz="682" spc="-10" dirty="0">
                <a:latin typeface="Times New Roman"/>
                <a:cs typeface="Times New Roman"/>
              </a:rPr>
              <a:t>n</a:t>
            </a:r>
            <a:r>
              <a:rPr sz="682" dirty="0">
                <a:latin typeface="Times New Roman"/>
                <a:cs typeface="Times New Roman"/>
              </a:rPr>
              <a:t>di</a:t>
            </a:r>
            <a:r>
              <a:rPr sz="682" spc="-10" dirty="0">
                <a:latin typeface="Times New Roman"/>
                <a:cs typeface="Times New Roman"/>
              </a:rPr>
              <a:t>v</a:t>
            </a:r>
            <a:r>
              <a:rPr sz="682" spc="-3" dirty="0">
                <a:latin typeface="Times New Roman"/>
                <a:cs typeface="Times New Roman"/>
              </a:rPr>
              <a:t>id</a:t>
            </a:r>
            <a:r>
              <a:rPr sz="682" spc="-10" dirty="0">
                <a:latin typeface="Times New Roman"/>
                <a:cs typeface="Times New Roman"/>
              </a:rPr>
              <a:t>u</a:t>
            </a:r>
            <a:r>
              <a:rPr sz="682" spc="-3" dirty="0">
                <a:latin typeface="Times New Roman"/>
                <a:cs typeface="Times New Roman"/>
              </a:rPr>
              <a:t>al,</a:t>
            </a:r>
            <a:r>
              <a:rPr sz="682" spc="10" dirty="0">
                <a:latin typeface="Times New Roman"/>
                <a:cs typeface="Times New Roman"/>
              </a:rPr>
              <a:t> </a:t>
            </a:r>
            <a:r>
              <a:rPr sz="682" spc="-10" dirty="0">
                <a:latin typeface="Times New Roman"/>
                <a:cs typeface="Times New Roman"/>
              </a:rPr>
              <a:t>f</a:t>
            </a:r>
            <a:r>
              <a:rPr sz="682" dirty="0">
                <a:latin typeface="Times New Roman"/>
                <a:cs typeface="Times New Roman"/>
              </a:rPr>
              <a:t>a</a:t>
            </a:r>
            <a:r>
              <a:rPr sz="682" spc="-14" dirty="0">
                <a:latin typeface="Times New Roman"/>
                <a:cs typeface="Times New Roman"/>
              </a:rPr>
              <a:t>m</a:t>
            </a:r>
            <a:r>
              <a:rPr sz="682" spc="-3" dirty="0">
                <a:latin typeface="Times New Roman"/>
                <a:cs typeface="Times New Roman"/>
              </a:rPr>
              <a:t>i</a:t>
            </a:r>
            <a:r>
              <a:rPr sz="682" dirty="0">
                <a:latin typeface="Times New Roman"/>
                <a:cs typeface="Times New Roman"/>
              </a:rPr>
              <a:t>l</a:t>
            </a:r>
            <a:r>
              <a:rPr sz="682" spc="-10" dirty="0">
                <a:latin typeface="Times New Roman"/>
                <a:cs typeface="Times New Roman"/>
              </a:rPr>
              <a:t>y</a:t>
            </a:r>
            <a:r>
              <a:rPr sz="682" spc="-3" dirty="0">
                <a:latin typeface="Times New Roman"/>
                <a:cs typeface="Times New Roman"/>
              </a:rPr>
              <a:t>, a</a:t>
            </a:r>
            <a:r>
              <a:rPr sz="682" spc="-7" dirty="0">
                <a:latin typeface="Times New Roman"/>
                <a:cs typeface="Times New Roman"/>
              </a:rPr>
              <a:t>n</a:t>
            </a:r>
            <a:r>
              <a:rPr sz="682" spc="-3" dirty="0">
                <a:latin typeface="Times New Roman"/>
                <a:cs typeface="Times New Roman"/>
              </a:rPr>
              <a:t>d</a:t>
            </a:r>
            <a:r>
              <a:rPr sz="682" spc="3" dirty="0">
                <a:latin typeface="Times New Roman"/>
                <a:cs typeface="Times New Roman"/>
              </a:rPr>
              <a:t> </a:t>
            </a:r>
            <a:r>
              <a:rPr sz="682" spc="-3" dirty="0">
                <a:latin typeface="Times New Roman"/>
                <a:cs typeface="Times New Roman"/>
              </a:rPr>
              <a:t>c</a:t>
            </a:r>
            <a:r>
              <a:rPr sz="682" spc="3" dirty="0">
                <a:latin typeface="Times New Roman"/>
                <a:cs typeface="Times New Roman"/>
              </a:rPr>
              <a:t>o</a:t>
            </a:r>
            <a:r>
              <a:rPr sz="682" spc="-14" dirty="0">
                <a:latin typeface="Times New Roman"/>
                <a:cs typeface="Times New Roman"/>
              </a:rPr>
              <a:t>mm</a:t>
            </a:r>
            <a:r>
              <a:rPr sz="682" dirty="0">
                <a:latin typeface="Times New Roman"/>
                <a:cs typeface="Times New Roman"/>
              </a:rPr>
              <a:t>u</a:t>
            </a:r>
            <a:r>
              <a:rPr sz="682" spc="-10" dirty="0">
                <a:latin typeface="Times New Roman"/>
                <a:cs typeface="Times New Roman"/>
              </a:rPr>
              <a:t>n</a:t>
            </a:r>
            <a:r>
              <a:rPr sz="682" spc="-3" dirty="0">
                <a:latin typeface="Times New Roman"/>
                <a:cs typeface="Times New Roman"/>
              </a:rPr>
              <a:t>i</a:t>
            </a:r>
            <a:r>
              <a:rPr sz="682" dirty="0">
                <a:latin typeface="Times New Roman"/>
                <a:cs typeface="Times New Roman"/>
              </a:rPr>
              <a:t>t</a:t>
            </a:r>
            <a:r>
              <a:rPr sz="682" spc="-3" dirty="0">
                <a:latin typeface="Times New Roman"/>
                <a:cs typeface="Times New Roman"/>
              </a:rPr>
              <a:t>y </a:t>
            </a:r>
            <a:r>
              <a:rPr sz="682" spc="-10" dirty="0">
                <a:latin typeface="Times New Roman"/>
                <a:cs typeface="Times New Roman"/>
              </a:rPr>
              <a:t>n</a:t>
            </a:r>
            <a:r>
              <a:rPr sz="682" spc="-3" dirty="0">
                <a:latin typeface="Times New Roman"/>
                <a:cs typeface="Times New Roman"/>
              </a:rPr>
              <a:t>ee</a:t>
            </a:r>
            <a:r>
              <a:rPr sz="682" dirty="0">
                <a:latin typeface="Times New Roman"/>
                <a:cs typeface="Times New Roman"/>
              </a:rPr>
              <a:t>d</a:t>
            </a:r>
            <a:r>
              <a:rPr sz="682" spc="-7" dirty="0">
                <a:latin typeface="Times New Roman"/>
                <a:cs typeface="Times New Roman"/>
              </a:rPr>
              <a:t>s</a:t>
            </a:r>
            <a:r>
              <a:rPr sz="682" spc="-3" dirty="0">
                <a:latin typeface="Times New Roman"/>
                <a:cs typeface="Times New Roman"/>
              </a:rPr>
              <a:t>?</a:t>
            </a:r>
            <a:r>
              <a:rPr sz="682" spc="7" dirty="0">
                <a:latin typeface="Times New Roman"/>
                <a:cs typeface="Times New Roman"/>
              </a:rPr>
              <a:t> </a:t>
            </a:r>
            <a:r>
              <a:rPr sz="682" spc="-3" dirty="0">
                <a:latin typeface="Times New Roman"/>
                <a:cs typeface="Times New Roman"/>
              </a:rPr>
              <a:t>W</a:t>
            </a:r>
            <a:r>
              <a:rPr sz="682" spc="-10" dirty="0">
                <a:latin typeface="Times New Roman"/>
                <a:cs typeface="Times New Roman"/>
              </a:rPr>
              <a:t>h</a:t>
            </a:r>
            <a:r>
              <a:rPr sz="682" spc="-3" dirty="0">
                <a:latin typeface="Times New Roman"/>
                <a:cs typeface="Times New Roman"/>
              </a:rPr>
              <a:t>at </a:t>
            </a:r>
            <a:r>
              <a:rPr sz="682" b="1" dirty="0">
                <a:latin typeface="Times New Roman"/>
                <a:cs typeface="Times New Roman"/>
              </a:rPr>
              <a:t>i</a:t>
            </a:r>
            <a:r>
              <a:rPr sz="682" b="1" spc="-17" dirty="0">
                <a:latin typeface="Times New Roman"/>
                <a:cs typeface="Times New Roman"/>
              </a:rPr>
              <a:t>m</a:t>
            </a:r>
            <a:r>
              <a:rPr sz="682" b="1" spc="-3" dirty="0">
                <a:latin typeface="Times New Roman"/>
                <a:cs typeface="Times New Roman"/>
              </a:rPr>
              <a:t>pact</a:t>
            </a:r>
            <a:r>
              <a:rPr sz="682" b="1" spc="7" dirty="0">
                <a:latin typeface="Times New Roman"/>
                <a:cs typeface="Times New Roman"/>
              </a:rPr>
              <a:t> </a:t>
            </a:r>
            <a:r>
              <a:rPr sz="682" dirty="0">
                <a:latin typeface="Times New Roman"/>
                <a:cs typeface="Times New Roman"/>
              </a:rPr>
              <a:t>d</a:t>
            </a:r>
            <a:r>
              <a:rPr sz="682" spc="-3" dirty="0">
                <a:latin typeface="Times New Roman"/>
                <a:cs typeface="Times New Roman"/>
              </a:rPr>
              <a:t>o</a:t>
            </a:r>
            <a:r>
              <a:rPr sz="682" spc="10" dirty="0">
                <a:latin typeface="Times New Roman"/>
                <a:cs typeface="Times New Roman"/>
              </a:rPr>
              <a:t> </a:t>
            </a:r>
            <a:r>
              <a:rPr sz="682" spc="-24" dirty="0">
                <a:latin typeface="Times New Roman"/>
                <a:cs typeface="Times New Roman"/>
              </a:rPr>
              <a:t>w</a:t>
            </a:r>
            <a:r>
              <a:rPr sz="682" spc="-3" dirty="0">
                <a:latin typeface="Times New Roman"/>
                <a:cs typeface="Times New Roman"/>
              </a:rPr>
              <a:t>e</a:t>
            </a:r>
            <a:r>
              <a:rPr sz="682" spc="10" dirty="0">
                <a:latin typeface="Times New Roman"/>
                <a:cs typeface="Times New Roman"/>
              </a:rPr>
              <a:t> </a:t>
            </a:r>
            <a:r>
              <a:rPr sz="682" spc="-17" dirty="0">
                <a:latin typeface="Times New Roman"/>
                <a:cs typeface="Times New Roman"/>
              </a:rPr>
              <a:t>w</a:t>
            </a:r>
            <a:r>
              <a:rPr sz="682" spc="-3" dirty="0">
                <a:latin typeface="Times New Roman"/>
                <a:cs typeface="Times New Roman"/>
              </a:rPr>
              <a:t>a</a:t>
            </a:r>
            <a:r>
              <a:rPr sz="682" spc="-7" dirty="0">
                <a:latin typeface="Times New Roman"/>
                <a:cs typeface="Times New Roman"/>
              </a:rPr>
              <a:t>n</a:t>
            </a:r>
            <a:r>
              <a:rPr sz="682" spc="-3" dirty="0">
                <a:latin typeface="Times New Roman"/>
                <a:cs typeface="Times New Roman"/>
              </a:rPr>
              <a:t>t to</a:t>
            </a:r>
            <a:r>
              <a:rPr sz="682" spc="10" dirty="0">
                <a:latin typeface="Times New Roman"/>
                <a:cs typeface="Times New Roman"/>
              </a:rPr>
              <a:t> </a:t>
            </a:r>
            <a:r>
              <a:rPr sz="682" spc="-10" dirty="0">
                <a:latin typeface="Times New Roman"/>
                <a:cs typeface="Times New Roman"/>
              </a:rPr>
              <a:t>h</a:t>
            </a:r>
            <a:r>
              <a:rPr sz="682" spc="-3" dirty="0">
                <a:latin typeface="Times New Roman"/>
                <a:cs typeface="Times New Roman"/>
              </a:rPr>
              <a:t>a</a:t>
            </a:r>
            <a:r>
              <a:rPr sz="682" spc="-7" dirty="0">
                <a:latin typeface="Times New Roman"/>
                <a:cs typeface="Times New Roman"/>
              </a:rPr>
              <a:t>v</a:t>
            </a:r>
            <a:r>
              <a:rPr sz="682" spc="-3" dirty="0">
                <a:latin typeface="Times New Roman"/>
                <a:cs typeface="Times New Roman"/>
              </a:rPr>
              <a:t>e?</a:t>
            </a:r>
            <a:r>
              <a:rPr sz="682" dirty="0">
                <a:latin typeface="Times New Roman"/>
                <a:cs typeface="Times New Roman"/>
              </a:rPr>
              <a:t> </a:t>
            </a:r>
            <a:r>
              <a:rPr sz="682" spc="10" dirty="0">
                <a:latin typeface="Times New Roman"/>
                <a:cs typeface="Times New Roman"/>
              </a:rPr>
              <a:t> </a:t>
            </a:r>
            <a:r>
              <a:rPr sz="682" spc="-3" dirty="0">
                <a:latin typeface="Times New Roman"/>
                <a:cs typeface="Times New Roman"/>
              </a:rPr>
              <a:t>W</a:t>
            </a:r>
            <a:r>
              <a:rPr sz="682" spc="-10" dirty="0">
                <a:latin typeface="Times New Roman"/>
                <a:cs typeface="Times New Roman"/>
              </a:rPr>
              <a:t>h</a:t>
            </a:r>
            <a:r>
              <a:rPr sz="682" spc="-3" dirty="0">
                <a:latin typeface="Times New Roman"/>
                <a:cs typeface="Times New Roman"/>
              </a:rPr>
              <a:t>at a</a:t>
            </a:r>
            <a:r>
              <a:rPr sz="682" dirty="0">
                <a:latin typeface="Times New Roman"/>
                <a:cs typeface="Times New Roman"/>
              </a:rPr>
              <a:t>r</a:t>
            </a:r>
            <a:r>
              <a:rPr sz="682" spc="-3" dirty="0">
                <a:latin typeface="Times New Roman"/>
                <a:cs typeface="Times New Roman"/>
              </a:rPr>
              <a:t>e</a:t>
            </a:r>
            <a:r>
              <a:rPr sz="682" dirty="0">
                <a:latin typeface="Times New Roman"/>
                <a:cs typeface="Times New Roman"/>
              </a:rPr>
              <a:t> o</a:t>
            </a:r>
            <a:r>
              <a:rPr sz="682" spc="-10" dirty="0">
                <a:latin typeface="Times New Roman"/>
                <a:cs typeface="Times New Roman"/>
              </a:rPr>
              <a:t>u</a:t>
            </a:r>
            <a:r>
              <a:rPr sz="682" spc="-3" dirty="0">
                <a:latin typeface="Times New Roman"/>
                <a:cs typeface="Times New Roman"/>
              </a:rPr>
              <a:t>r</a:t>
            </a:r>
            <a:r>
              <a:rPr sz="682" spc="7" dirty="0">
                <a:latin typeface="Times New Roman"/>
                <a:cs typeface="Times New Roman"/>
              </a:rPr>
              <a:t> </a:t>
            </a:r>
            <a:r>
              <a:rPr sz="682" b="1" spc="-3" dirty="0">
                <a:latin typeface="Times New Roman"/>
                <a:cs typeface="Times New Roman"/>
              </a:rPr>
              <a:t>per</a:t>
            </a:r>
            <a:r>
              <a:rPr sz="682" b="1" dirty="0">
                <a:latin typeface="Times New Roman"/>
                <a:cs typeface="Times New Roman"/>
              </a:rPr>
              <a:t>for</a:t>
            </a:r>
            <a:r>
              <a:rPr sz="682" b="1" spc="-27" dirty="0">
                <a:latin typeface="Times New Roman"/>
                <a:cs typeface="Times New Roman"/>
              </a:rPr>
              <a:t>m</a:t>
            </a:r>
            <a:r>
              <a:rPr sz="682" b="1" dirty="0">
                <a:latin typeface="Times New Roman"/>
                <a:cs typeface="Times New Roman"/>
              </a:rPr>
              <a:t>a</a:t>
            </a:r>
            <a:r>
              <a:rPr sz="682" b="1" spc="-3" dirty="0">
                <a:latin typeface="Times New Roman"/>
                <a:cs typeface="Times New Roman"/>
              </a:rPr>
              <a:t>nce</a:t>
            </a:r>
            <a:r>
              <a:rPr sz="682" b="1" dirty="0">
                <a:latin typeface="Times New Roman"/>
                <a:cs typeface="Times New Roman"/>
              </a:rPr>
              <a:t> </a:t>
            </a:r>
            <a:r>
              <a:rPr sz="682" b="1" spc="-3" dirty="0">
                <a:latin typeface="Times New Roman"/>
                <a:cs typeface="Times New Roman"/>
              </a:rPr>
              <a:t>t</a:t>
            </a:r>
            <a:r>
              <a:rPr sz="682" b="1" dirty="0">
                <a:latin typeface="Times New Roman"/>
                <a:cs typeface="Times New Roman"/>
              </a:rPr>
              <a:t>a</a:t>
            </a:r>
            <a:r>
              <a:rPr sz="682" b="1" spc="-3" dirty="0">
                <a:latin typeface="Times New Roman"/>
                <a:cs typeface="Times New Roman"/>
              </a:rPr>
              <a:t>r</a:t>
            </a:r>
            <a:r>
              <a:rPr sz="682" b="1" dirty="0">
                <a:latin typeface="Times New Roman"/>
                <a:cs typeface="Times New Roman"/>
              </a:rPr>
              <a:t>g</a:t>
            </a:r>
            <a:r>
              <a:rPr sz="682" b="1" spc="-3" dirty="0">
                <a:latin typeface="Times New Roman"/>
                <a:cs typeface="Times New Roman"/>
              </a:rPr>
              <a:t>e</a:t>
            </a:r>
            <a:r>
              <a:rPr sz="682" b="1" dirty="0">
                <a:latin typeface="Times New Roman"/>
                <a:cs typeface="Times New Roman"/>
              </a:rPr>
              <a:t>t</a:t>
            </a:r>
            <a:r>
              <a:rPr sz="682" b="1" spc="-7" dirty="0">
                <a:latin typeface="Times New Roman"/>
                <a:cs typeface="Times New Roman"/>
              </a:rPr>
              <a:t>s</a:t>
            </a:r>
            <a:r>
              <a:rPr sz="682" spc="-3" dirty="0">
                <a:latin typeface="Times New Roman"/>
                <a:cs typeface="Times New Roman"/>
              </a:rPr>
              <a:t>?</a:t>
            </a:r>
            <a:endParaRPr sz="682" dirty="0">
              <a:latin typeface="Times New Roman"/>
              <a:cs typeface="Times New Roman"/>
            </a:endParaRPr>
          </a:p>
          <a:p>
            <a:pPr marL="8659" marR="71002">
              <a:lnSpc>
                <a:spcPct val="103000"/>
              </a:lnSpc>
              <a:spcBef>
                <a:spcPts val="7"/>
              </a:spcBef>
            </a:pPr>
            <a:r>
              <a:rPr sz="682" spc="-3" dirty="0">
                <a:latin typeface="Times New Roman"/>
                <a:cs typeface="Times New Roman"/>
              </a:rPr>
              <a:t>W</a:t>
            </a:r>
            <a:r>
              <a:rPr sz="682" spc="-10" dirty="0">
                <a:latin typeface="Times New Roman"/>
                <a:cs typeface="Times New Roman"/>
              </a:rPr>
              <a:t>h</a:t>
            </a:r>
            <a:r>
              <a:rPr sz="682" spc="-3" dirty="0">
                <a:latin typeface="Times New Roman"/>
                <a:cs typeface="Times New Roman"/>
              </a:rPr>
              <a:t>at</a:t>
            </a:r>
            <a:r>
              <a:rPr sz="682" spc="3" dirty="0">
                <a:latin typeface="Times New Roman"/>
                <a:cs typeface="Times New Roman"/>
              </a:rPr>
              <a:t> </a:t>
            </a:r>
            <a:r>
              <a:rPr sz="682" b="1" spc="-7" dirty="0">
                <a:latin typeface="Times New Roman"/>
                <a:cs typeface="Times New Roman"/>
              </a:rPr>
              <a:t>s</a:t>
            </a:r>
            <a:r>
              <a:rPr sz="682" b="1" spc="-3" dirty="0">
                <a:latin typeface="Times New Roman"/>
                <a:cs typeface="Times New Roman"/>
              </a:rPr>
              <a:t>er</a:t>
            </a:r>
            <a:r>
              <a:rPr sz="682" b="1" dirty="0">
                <a:latin typeface="Times New Roman"/>
                <a:cs typeface="Times New Roman"/>
              </a:rPr>
              <a:t>v</a:t>
            </a:r>
            <a:r>
              <a:rPr sz="682" b="1" spc="-3" dirty="0">
                <a:latin typeface="Times New Roman"/>
                <a:cs typeface="Times New Roman"/>
              </a:rPr>
              <a:t>ices </a:t>
            </a:r>
            <a:r>
              <a:rPr sz="682" b="1" dirty="0">
                <a:latin typeface="Times New Roman"/>
                <a:cs typeface="Times New Roman"/>
              </a:rPr>
              <a:t>a</a:t>
            </a:r>
            <a:r>
              <a:rPr sz="682" b="1" spc="-7" dirty="0">
                <a:latin typeface="Times New Roman"/>
                <a:cs typeface="Times New Roman"/>
              </a:rPr>
              <a:t>nd</a:t>
            </a:r>
            <a:r>
              <a:rPr sz="682" b="1" spc="-3" dirty="0">
                <a:latin typeface="Times New Roman"/>
                <a:cs typeface="Times New Roman"/>
              </a:rPr>
              <a:t> </a:t>
            </a:r>
            <a:r>
              <a:rPr sz="682" b="1" dirty="0">
                <a:latin typeface="Times New Roman"/>
                <a:cs typeface="Times New Roman"/>
              </a:rPr>
              <a:t>i</a:t>
            </a:r>
            <a:r>
              <a:rPr sz="682" b="1" spc="-3" dirty="0">
                <a:latin typeface="Times New Roman"/>
                <a:cs typeface="Times New Roman"/>
              </a:rPr>
              <a:t>niti</a:t>
            </a:r>
            <a:r>
              <a:rPr sz="682" b="1" dirty="0">
                <a:latin typeface="Times New Roman"/>
                <a:cs typeface="Times New Roman"/>
              </a:rPr>
              <a:t>a</a:t>
            </a:r>
            <a:r>
              <a:rPr sz="682" b="1" spc="-3" dirty="0">
                <a:latin typeface="Times New Roman"/>
                <a:cs typeface="Times New Roman"/>
              </a:rPr>
              <a:t>tives</a:t>
            </a:r>
            <a:r>
              <a:rPr sz="682" b="1" spc="3" dirty="0">
                <a:latin typeface="Times New Roman"/>
                <a:cs typeface="Times New Roman"/>
              </a:rPr>
              <a:t> </a:t>
            </a:r>
            <a:r>
              <a:rPr sz="682" dirty="0">
                <a:latin typeface="Times New Roman"/>
                <a:cs typeface="Times New Roman"/>
              </a:rPr>
              <a:t>do </a:t>
            </a:r>
            <a:r>
              <a:rPr sz="682" spc="-17" dirty="0">
                <a:latin typeface="Times New Roman"/>
                <a:cs typeface="Times New Roman"/>
              </a:rPr>
              <a:t>w</a:t>
            </a:r>
            <a:r>
              <a:rPr sz="682" spc="-3" dirty="0">
                <a:latin typeface="Times New Roman"/>
                <a:cs typeface="Times New Roman"/>
              </a:rPr>
              <a:t>e</a:t>
            </a:r>
            <a:r>
              <a:rPr sz="682" dirty="0">
                <a:latin typeface="Times New Roman"/>
                <a:cs typeface="Times New Roman"/>
              </a:rPr>
              <a:t> </a:t>
            </a:r>
            <a:r>
              <a:rPr sz="682" spc="-7" dirty="0">
                <a:latin typeface="Times New Roman"/>
                <a:cs typeface="Times New Roman"/>
              </a:rPr>
              <a:t>s</a:t>
            </a:r>
            <a:r>
              <a:rPr sz="682" dirty="0">
                <a:latin typeface="Times New Roman"/>
                <a:cs typeface="Times New Roman"/>
              </a:rPr>
              <a:t>e</a:t>
            </a:r>
            <a:r>
              <a:rPr sz="682" spc="-3" dirty="0">
                <a:latin typeface="Times New Roman"/>
                <a:cs typeface="Times New Roman"/>
              </a:rPr>
              <a:t>lect?</a:t>
            </a:r>
            <a:endParaRPr sz="682" dirty="0">
              <a:latin typeface="Times New Roman"/>
              <a:cs typeface="Times New Roman"/>
            </a:endParaRPr>
          </a:p>
        </p:txBody>
      </p:sp>
      <p:sp>
        <p:nvSpPr>
          <p:cNvPr id="16" name="object 16"/>
          <p:cNvSpPr/>
          <p:nvPr/>
        </p:nvSpPr>
        <p:spPr>
          <a:xfrm>
            <a:off x="5646073" y="2114549"/>
            <a:ext cx="1092344" cy="909205"/>
          </a:xfrm>
          <a:custGeom>
            <a:avLst/>
            <a:gdLst/>
            <a:ahLst/>
            <a:cxnLst/>
            <a:rect l="l" t="t" r="r" b="b"/>
            <a:pathLst>
              <a:path w="1602104" h="1333500">
                <a:moveTo>
                  <a:pt x="800862" y="0"/>
                </a:moveTo>
                <a:lnTo>
                  <a:pt x="735173" y="2210"/>
                </a:lnTo>
                <a:lnTo>
                  <a:pt x="670949" y="8728"/>
                </a:lnTo>
                <a:lnTo>
                  <a:pt x="608393" y="19381"/>
                </a:lnTo>
                <a:lnTo>
                  <a:pt x="547713" y="33997"/>
                </a:lnTo>
                <a:lnTo>
                  <a:pt x="489114" y="52405"/>
                </a:lnTo>
                <a:lnTo>
                  <a:pt x="432803" y="74433"/>
                </a:lnTo>
                <a:lnTo>
                  <a:pt x="378985" y="99909"/>
                </a:lnTo>
                <a:lnTo>
                  <a:pt x="327867" y="128662"/>
                </a:lnTo>
                <a:lnTo>
                  <a:pt x="279654" y="160519"/>
                </a:lnTo>
                <a:lnTo>
                  <a:pt x="234553" y="195310"/>
                </a:lnTo>
                <a:lnTo>
                  <a:pt x="192769" y="232861"/>
                </a:lnTo>
                <a:lnTo>
                  <a:pt x="154509" y="273003"/>
                </a:lnTo>
                <a:lnTo>
                  <a:pt x="119978" y="315562"/>
                </a:lnTo>
                <a:lnTo>
                  <a:pt x="89383" y="360367"/>
                </a:lnTo>
                <a:lnTo>
                  <a:pt x="62930" y="407247"/>
                </a:lnTo>
                <a:lnTo>
                  <a:pt x="40824" y="456029"/>
                </a:lnTo>
                <a:lnTo>
                  <a:pt x="23273" y="506542"/>
                </a:lnTo>
                <a:lnTo>
                  <a:pt x="10480" y="558614"/>
                </a:lnTo>
                <a:lnTo>
                  <a:pt x="2654" y="612074"/>
                </a:lnTo>
                <a:lnTo>
                  <a:pt x="0" y="666749"/>
                </a:lnTo>
                <a:lnTo>
                  <a:pt x="2654" y="721425"/>
                </a:lnTo>
                <a:lnTo>
                  <a:pt x="10480" y="774885"/>
                </a:lnTo>
                <a:lnTo>
                  <a:pt x="23273" y="826957"/>
                </a:lnTo>
                <a:lnTo>
                  <a:pt x="40824" y="877470"/>
                </a:lnTo>
                <a:lnTo>
                  <a:pt x="62930" y="926252"/>
                </a:lnTo>
                <a:lnTo>
                  <a:pt x="89383" y="973132"/>
                </a:lnTo>
                <a:lnTo>
                  <a:pt x="119978" y="1017937"/>
                </a:lnTo>
                <a:lnTo>
                  <a:pt x="154509" y="1060496"/>
                </a:lnTo>
                <a:lnTo>
                  <a:pt x="192769" y="1100638"/>
                </a:lnTo>
                <a:lnTo>
                  <a:pt x="234553" y="1138189"/>
                </a:lnTo>
                <a:lnTo>
                  <a:pt x="279654" y="1172980"/>
                </a:lnTo>
                <a:lnTo>
                  <a:pt x="327867" y="1204837"/>
                </a:lnTo>
                <a:lnTo>
                  <a:pt x="378985" y="1233590"/>
                </a:lnTo>
                <a:lnTo>
                  <a:pt x="432803" y="1259066"/>
                </a:lnTo>
                <a:lnTo>
                  <a:pt x="489114" y="1281094"/>
                </a:lnTo>
                <a:lnTo>
                  <a:pt x="547713" y="1299502"/>
                </a:lnTo>
                <a:lnTo>
                  <a:pt x="608393" y="1314118"/>
                </a:lnTo>
                <a:lnTo>
                  <a:pt x="670949" y="1324771"/>
                </a:lnTo>
                <a:lnTo>
                  <a:pt x="735173" y="1331289"/>
                </a:lnTo>
                <a:lnTo>
                  <a:pt x="800862" y="1333499"/>
                </a:lnTo>
                <a:lnTo>
                  <a:pt x="866550" y="1331289"/>
                </a:lnTo>
                <a:lnTo>
                  <a:pt x="930774" y="1324771"/>
                </a:lnTo>
                <a:lnTo>
                  <a:pt x="993330" y="1314118"/>
                </a:lnTo>
                <a:lnTo>
                  <a:pt x="1054010" y="1299502"/>
                </a:lnTo>
                <a:lnTo>
                  <a:pt x="1112609" y="1281094"/>
                </a:lnTo>
                <a:lnTo>
                  <a:pt x="1168920" y="1259066"/>
                </a:lnTo>
                <a:lnTo>
                  <a:pt x="1222738" y="1233590"/>
                </a:lnTo>
                <a:lnTo>
                  <a:pt x="1273856" y="1204837"/>
                </a:lnTo>
                <a:lnTo>
                  <a:pt x="1322069" y="1172980"/>
                </a:lnTo>
                <a:lnTo>
                  <a:pt x="1367170" y="1138189"/>
                </a:lnTo>
                <a:lnTo>
                  <a:pt x="1408954" y="1100638"/>
                </a:lnTo>
                <a:lnTo>
                  <a:pt x="1447214" y="1060496"/>
                </a:lnTo>
                <a:lnTo>
                  <a:pt x="1481745" y="1017937"/>
                </a:lnTo>
                <a:lnTo>
                  <a:pt x="1512340" y="973132"/>
                </a:lnTo>
                <a:lnTo>
                  <a:pt x="1538793" y="926252"/>
                </a:lnTo>
                <a:lnTo>
                  <a:pt x="1560899" y="877470"/>
                </a:lnTo>
                <a:lnTo>
                  <a:pt x="1578450" y="826957"/>
                </a:lnTo>
                <a:lnTo>
                  <a:pt x="1591243" y="774885"/>
                </a:lnTo>
                <a:lnTo>
                  <a:pt x="1599069" y="721425"/>
                </a:lnTo>
                <a:lnTo>
                  <a:pt x="1601724" y="666749"/>
                </a:lnTo>
                <a:lnTo>
                  <a:pt x="1599069" y="612074"/>
                </a:lnTo>
                <a:lnTo>
                  <a:pt x="1591243" y="558614"/>
                </a:lnTo>
                <a:lnTo>
                  <a:pt x="1578450" y="506542"/>
                </a:lnTo>
                <a:lnTo>
                  <a:pt x="1560899" y="456029"/>
                </a:lnTo>
                <a:lnTo>
                  <a:pt x="1538793" y="407247"/>
                </a:lnTo>
                <a:lnTo>
                  <a:pt x="1512340" y="360367"/>
                </a:lnTo>
                <a:lnTo>
                  <a:pt x="1481745" y="315562"/>
                </a:lnTo>
                <a:lnTo>
                  <a:pt x="1447214" y="273003"/>
                </a:lnTo>
                <a:lnTo>
                  <a:pt x="1408954" y="232861"/>
                </a:lnTo>
                <a:lnTo>
                  <a:pt x="1367170" y="195310"/>
                </a:lnTo>
                <a:lnTo>
                  <a:pt x="1322069" y="160519"/>
                </a:lnTo>
                <a:lnTo>
                  <a:pt x="1273856" y="128662"/>
                </a:lnTo>
                <a:lnTo>
                  <a:pt x="1222738" y="99909"/>
                </a:lnTo>
                <a:lnTo>
                  <a:pt x="1168920" y="74433"/>
                </a:lnTo>
                <a:lnTo>
                  <a:pt x="1112609" y="52405"/>
                </a:lnTo>
                <a:lnTo>
                  <a:pt x="1054010" y="33997"/>
                </a:lnTo>
                <a:lnTo>
                  <a:pt x="993330" y="19381"/>
                </a:lnTo>
                <a:lnTo>
                  <a:pt x="930774" y="8728"/>
                </a:lnTo>
                <a:lnTo>
                  <a:pt x="866550" y="2210"/>
                </a:lnTo>
                <a:lnTo>
                  <a:pt x="800862" y="0"/>
                </a:lnTo>
                <a:close/>
              </a:path>
            </a:pathLst>
          </a:custGeom>
          <a:solidFill>
            <a:srgbClr val="EC7C30"/>
          </a:solidFill>
        </p:spPr>
        <p:txBody>
          <a:bodyPr wrap="square" lIns="0" tIns="0" rIns="0" bIns="0" rtlCol="0"/>
          <a:lstStyle/>
          <a:p>
            <a:endParaRPr sz="1227"/>
          </a:p>
        </p:txBody>
      </p:sp>
      <p:sp>
        <p:nvSpPr>
          <p:cNvPr id="17" name="object 17"/>
          <p:cNvSpPr txBox="1"/>
          <p:nvPr/>
        </p:nvSpPr>
        <p:spPr>
          <a:xfrm>
            <a:off x="5830859" y="2325064"/>
            <a:ext cx="724333" cy="489878"/>
          </a:xfrm>
          <a:prstGeom prst="rect">
            <a:avLst/>
          </a:prstGeom>
        </p:spPr>
        <p:txBody>
          <a:bodyPr vert="horz" wrap="square" lIns="0" tIns="0" rIns="0" bIns="0" rtlCol="0">
            <a:spAutoFit/>
          </a:bodyPr>
          <a:lstStyle/>
          <a:p>
            <a:pPr algn="ctr">
              <a:lnSpc>
                <a:spcPct val="100000"/>
              </a:lnSpc>
            </a:pPr>
            <a:r>
              <a:rPr sz="886" b="1" spc="-7" dirty="0">
                <a:latin typeface="Times New Roman"/>
                <a:cs typeface="Times New Roman"/>
              </a:rPr>
              <a:t>Assess</a:t>
            </a:r>
            <a:r>
              <a:rPr sz="886" b="1" spc="-20" dirty="0">
                <a:latin typeface="Times New Roman"/>
                <a:cs typeface="Times New Roman"/>
              </a:rPr>
              <a:t>m</a:t>
            </a:r>
            <a:r>
              <a:rPr sz="886" b="1" spc="-7" dirty="0">
                <a:latin typeface="Times New Roman"/>
                <a:cs typeface="Times New Roman"/>
              </a:rPr>
              <a:t>ent</a:t>
            </a:r>
            <a:endParaRPr sz="886">
              <a:latin typeface="Times New Roman"/>
              <a:cs typeface="Times New Roman"/>
            </a:endParaRPr>
          </a:p>
          <a:p>
            <a:pPr marL="8659" marR="3464" algn="ctr">
              <a:lnSpc>
                <a:spcPct val="91400"/>
              </a:lnSpc>
              <a:spcBef>
                <a:spcPts val="320"/>
              </a:spcBef>
            </a:pPr>
            <a:r>
              <a:rPr sz="750" dirty="0">
                <a:solidFill>
                  <a:srgbClr val="FFFFFF"/>
                </a:solidFill>
                <a:latin typeface="Calibri Light"/>
                <a:cs typeface="Calibri Light"/>
              </a:rPr>
              <a:t>A</a:t>
            </a:r>
            <a:r>
              <a:rPr sz="750" spc="3" dirty="0">
                <a:solidFill>
                  <a:srgbClr val="FFFFFF"/>
                </a:solidFill>
                <a:latin typeface="Calibri Light"/>
                <a:cs typeface="Calibri Light"/>
              </a:rPr>
              <a:t>ss</a:t>
            </a:r>
            <a:r>
              <a:rPr sz="750" spc="-3" dirty="0">
                <a:solidFill>
                  <a:srgbClr val="FFFFFF"/>
                </a:solidFill>
                <a:latin typeface="Calibri Light"/>
                <a:cs typeface="Calibri Light"/>
              </a:rPr>
              <a:t>e</a:t>
            </a:r>
            <a:r>
              <a:rPr sz="750" dirty="0">
                <a:solidFill>
                  <a:srgbClr val="FFFFFF"/>
                </a:solidFill>
                <a:latin typeface="Calibri Light"/>
                <a:cs typeface="Calibri Light"/>
              </a:rPr>
              <a:t>ss</a:t>
            </a:r>
            <a:r>
              <a:rPr sz="750" spc="-20" dirty="0">
                <a:solidFill>
                  <a:srgbClr val="FFFFFF"/>
                </a:solidFill>
                <a:latin typeface="Calibri Light"/>
                <a:cs typeface="Calibri Light"/>
              </a:rPr>
              <a:t> </a:t>
            </a:r>
            <a:r>
              <a:rPr sz="750" spc="-3" dirty="0">
                <a:solidFill>
                  <a:srgbClr val="FFFFFF"/>
                </a:solidFill>
                <a:latin typeface="Calibri Light"/>
                <a:cs typeface="Calibri Light"/>
              </a:rPr>
              <a:t>c</a:t>
            </a:r>
            <a:r>
              <a:rPr sz="750" dirty="0">
                <a:solidFill>
                  <a:srgbClr val="FFFFFF"/>
                </a:solidFill>
                <a:latin typeface="Calibri Light"/>
                <a:cs typeface="Calibri Light"/>
              </a:rPr>
              <a:t>ommun</a:t>
            </a:r>
            <a:r>
              <a:rPr sz="750" spc="-3" dirty="0">
                <a:solidFill>
                  <a:srgbClr val="FFFFFF"/>
                </a:solidFill>
                <a:latin typeface="Calibri Light"/>
                <a:cs typeface="Calibri Light"/>
              </a:rPr>
              <a:t>i</a:t>
            </a:r>
            <a:r>
              <a:rPr sz="750" dirty="0">
                <a:solidFill>
                  <a:srgbClr val="FFFFFF"/>
                </a:solidFill>
                <a:latin typeface="Calibri Light"/>
                <a:cs typeface="Calibri Light"/>
              </a:rPr>
              <a:t>ty n</a:t>
            </a:r>
            <a:r>
              <a:rPr sz="750" spc="-3" dirty="0">
                <a:solidFill>
                  <a:srgbClr val="FFFFFF"/>
                </a:solidFill>
                <a:latin typeface="Calibri Light"/>
                <a:cs typeface="Calibri Light"/>
              </a:rPr>
              <a:t>e</a:t>
            </a:r>
            <a:r>
              <a:rPr sz="750" spc="-7" dirty="0">
                <a:solidFill>
                  <a:srgbClr val="FFFFFF"/>
                </a:solidFill>
                <a:latin typeface="Calibri Light"/>
                <a:cs typeface="Calibri Light"/>
              </a:rPr>
              <a:t>e</a:t>
            </a:r>
            <a:r>
              <a:rPr sz="750" dirty="0">
                <a:solidFill>
                  <a:srgbClr val="FFFFFF"/>
                </a:solidFill>
                <a:latin typeface="Calibri Light"/>
                <a:cs typeface="Calibri Light"/>
              </a:rPr>
              <a:t>ds</a:t>
            </a:r>
            <a:r>
              <a:rPr sz="750" spc="-3" dirty="0">
                <a:solidFill>
                  <a:srgbClr val="FFFFFF"/>
                </a:solidFill>
                <a:latin typeface="Calibri Light"/>
                <a:cs typeface="Calibri Light"/>
              </a:rPr>
              <a:t> a</a:t>
            </a:r>
            <a:r>
              <a:rPr sz="750" dirty="0">
                <a:solidFill>
                  <a:srgbClr val="FFFFFF"/>
                </a:solidFill>
                <a:latin typeface="Calibri Light"/>
                <a:cs typeface="Calibri Light"/>
              </a:rPr>
              <a:t>nd resourc</a:t>
            </a:r>
            <a:r>
              <a:rPr sz="750" spc="-3" dirty="0">
                <a:solidFill>
                  <a:srgbClr val="FFFFFF"/>
                </a:solidFill>
                <a:latin typeface="Calibri Light"/>
                <a:cs typeface="Calibri Light"/>
              </a:rPr>
              <a:t>e</a:t>
            </a:r>
            <a:r>
              <a:rPr sz="750" dirty="0">
                <a:solidFill>
                  <a:srgbClr val="FFFFFF"/>
                </a:solidFill>
                <a:latin typeface="Calibri Light"/>
                <a:cs typeface="Calibri Light"/>
              </a:rPr>
              <a:t>s</a:t>
            </a:r>
            <a:endParaRPr sz="750">
              <a:latin typeface="Calibri Light"/>
              <a:cs typeface="Calibri Light"/>
            </a:endParaRPr>
          </a:p>
        </p:txBody>
      </p:sp>
      <p:sp>
        <p:nvSpPr>
          <p:cNvPr id="18" name="object 18"/>
          <p:cNvSpPr/>
          <p:nvPr/>
        </p:nvSpPr>
        <p:spPr>
          <a:xfrm>
            <a:off x="6587922" y="2878975"/>
            <a:ext cx="241589" cy="258474"/>
          </a:xfrm>
          <a:custGeom>
            <a:avLst/>
            <a:gdLst/>
            <a:ahLst/>
            <a:cxnLst/>
            <a:rect l="l" t="t" r="r" b="b"/>
            <a:pathLst>
              <a:path w="354329" h="379095">
                <a:moveTo>
                  <a:pt x="173100" y="0"/>
                </a:moveTo>
                <a:lnTo>
                  <a:pt x="0" y="207010"/>
                </a:lnTo>
                <a:lnTo>
                  <a:pt x="123189" y="310134"/>
                </a:lnTo>
                <a:lnTo>
                  <a:pt x="65531" y="379095"/>
                </a:lnTo>
                <a:lnTo>
                  <a:pt x="333120" y="309753"/>
                </a:lnTo>
                <a:lnTo>
                  <a:pt x="348832" y="103123"/>
                </a:lnTo>
                <a:lnTo>
                  <a:pt x="296417" y="103123"/>
                </a:lnTo>
                <a:lnTo>
                  <a:pt x="173100" y="0"/>
                </a:lnTo>
                <a:close/>
              </a:path>
              <a:path w="354329" h="379095">
                <a:moveTo>
                  <a:pt x="354075" y="34163"/>
                </a:moveTo>
                <a:lnTo>
                  <a:pt x="296417" y="103123"/>
                </a:lnTo>
                <a:lnTo>
                  <a:pt x="348832" y="103123"/>
                </a:lnTo>
                <a:lnTo>
                  <a:pt x="354075" y="34163"/>
                </a:lnTo>
                <a:close/>
              </a:path>
            </a:pathLst>
          </a:custGeom>
          <a:solidFill>
            <a:srgbClr val="EC7C30"/>
          </a:solidFill>
        </p:spPr>
        <p:txBody>
          <a:bodyPr wrap="square" lIns="0" tIns="0" rIns="0" bIns="0" rtlCol="0"/>
          <a:lstStyle/>
          <a:p>
            <a:endParaRPr sz="1227"/>
          </a:p>
        </p:txBody>
      </p:sp>
      <p:sp>
        <p:nvSpPr>
          <p:cNvPr id="19" name="object 19"/>
          <p:cNvSpPr/>
          <p:nvPr/>
        </p:nvSpPr>
        <p:spPr>
          <a:xfrm>
            <a:off x="6708024" y="3043498"/>
            <a:ext cx="1141268" cy="868940"/>
          </a:xfrm>
          <a:custGeom>
            <a:avLst/>
            <a:gdLst/>
            <a:ahLst/>
            <a:cxnLst/>
            <a:rect l="l" t="t" r="r" b="b"/>
            <a:pathLst>
              <a:path w="1673860" h="1274445">
                <a:moveTo>
                  <a:pt x="836676" y="0"/>
                </a:moveTo>
                <a:lnTo>
                  <a:pt x="768063" y="2111"/>
                </a:lnTo>
                <a:lnTo>
                  <a:pt x="700976" y="8338"/>
                </a:lnTo>
                <a:lnTo>
                  <a:pt x="635631" y="18515"/>
                </a:lnTo>
                <a:lnTo>
                  <a:pt x="572243" y="32479"/>
                </a:lnTo>
                <a:lnTo>
                  <a:pt x="511028" y="50065"/>
                </a:lnTo>
                <a:lnTo>
                  <a:pt x="452200" y="71110"/>
                </a:lnTo>
                <a:lnTo>
                  <a:pt x="395976" y="95449"/>
                </a:lnTo>
                <a:lnTo>
                  <a:pt x="342570" y="122919"/>
                </a:lnTo>
                <a:lnTo>
                  <a:pt x="292199" y="153356"/>
                </a:lnTo>
                <a:lnTo>
                  <a:pt x="245078" y="186594"/>
                </a:lnTo>
                <a:lnTo>
                  <a:pt x="201422" y="222471"/>
                </a:lnTo>
                <a:lnTo>
                  <a:pt x="161446" y="260823"/>
                </a:lnTo>
                <a:lnTo>
                  <a:pt x="125367" y="301485"/>
                </a:lnTo>
                <a:lnTo>
                  <a:pt x="93399" y="344293"/>
                </a:lnTo>
                <a:lnTo>
                  <a:pt x="65758" y="389084"/>
                </a:lnTo>
                <a:lnTo>
                  <a:pt x="42659" y="435693"/>
                </a:lnTo>
                <a:lnTo>
                  <a:pt x="24319" y="483956"/>
                </a:lnTo>
                <a:lnTo>
                  <a:pt x="10952" y="533710"/>
                </a:lnTo>
                <a:lnTo>
                  <a:pt x="2773" y="584789"/>
                </a:lnTo>
                <a:lnTo>
                  <a:pt x="0" y="637031"/>
                </a:lnTo>
                <a:lnTo>
                  <a:pt x="2773" y="689274"/>
                </a:lnTo>
                <a:lnTo>
                  <a:pt x="10952" y="740353"/>
                </a:lnTo>
                <a:lnTo>
                  <a:pt x="24319" y="790107"/>
                </a:lnTo>
                <a:lnTo>
                  <a:pt x="42659" y="838370"/>
                </a:lnTo>
                <a:lnTo>
                  <a:pt x="65758" y="884979"/>
                </a:lnTo>
                <a:lnTo>
                  <a:pt x="93399" y="929770"/>
                </a:lnTo>
                <a:lnTo>
                  <a:pt x="125367" y="972578"/>
                </a:lnTo>
                <a:lnTo>
                  <a:pt x="161446" y="1013240"/>
                </a:lnTo>
                <a:lnTo>
                  <a:pt x="201422" y="1051592"/>
                </a:lnTo>
                <a:lnTo>
                  <a:pt x="245078" y="1087469"/>
                </a:lnTo>
                <a:lnTo>
                  <a:pt x="292199" y="1120707"/>
                </a:lnTo>
                <a:lnTo>
                  <a:pt x="342570" y="1151144"/>
                </a:lnTo>
                <a:lnTo>
                  <a:pt x="395976" y="1178614"/>
                </a:lnTo>
                <a:lnTo>
                  <a:pt x="452200" y="1202953"/>
                </a:lnTo>
                <a:lnTo>
                  <a:pt x="511028" y="1223998"/>
                </a:lnTo>
                <a:lnTo>
                  <a:pt x="572243" y="1241584"/>
                </a:lnTo>
                <a:lnTo>
                  <a:pt x="635631" y="1255548"/>
                </a:lnTo>
                <a:lnTo>
                  <a:pt x="700976" y="1265725"/>
                </a:lnTo>
                <a:lnTo>
                  <a:pt x="768063" y="1271952"/>
                </a:lnTo>
                <a:lnTo>
                  <a:pt x="836676" y="1274063"/>
                </a:lnTo>
                <a:lnTo>
                  <a:pt x="905288" y="1271952"/>
                </a:lnTo>
                <a:lnTo>
                  <a:pt x="972375" y="1265725"/>
                </a:lnTo>
                <a:lnTo>
                  <a:pt x="1037720" y="1255548"/>
                </a:lnTo>
                <a:lnTo>
                  <a:pt x="1101108" y="1241584"/>
                </a:lnTo>
                <a:lnTo>
                  <a:pt x="1162323" y="1223998"/>
                </a:lnTo>
                <a:lnTo>
                  <a:pt x="1221151" y="1202953"/>
                </a:lnTo>
                <a:lnTo>
                  <a:pt x="1277375" y="1178614"/>
                </a:lnTo>
                <a:lnTo>
                  <a:pt x="1330781" y="1151144"/>
                </a:lnTo>
                <a:lnTo>
                  <a:pt x="1381152" y="1120707"/>
                </a:lnTo>
                <a:lnTo>
                  <a:pt x="1428273" y="1087469"/>
                </a:lnTo>
                <a:lnTo>
                  <a:pt x="1471929" y="1051592"/>
                </a:lnTo>
                <a:lnTo>
                  <a:pt x="1511905" y="1013240"/>
                </a:lnTo>
                <a:lnTo>
                  <a:pt x="1547984" y="972578"/>
                </a:lnTo>
                <a:lnTo>
                  <a:pt x="1579952" y="929770"/>
                </a:lnTo>
                <a:lnTo>
                  <a:pt x="1607593" y="884979"/>
                </a:lnTo>
                <a:lnTo>
                  <a:pt x="1630692" y="838370"/>
                </a:lnTo>
                <a:lnTo>
                  <a:pt x="1649032" y="790107"/>
                </a:lnTo>
                <a:lnTo>
                  <a:pt x="1662399" y="740353"/>
                </a:lnTo>
                <a:lnTo>
                  <a:pt x="1670578" y="689274"/>
                </a:lnTo>
                <a:lnTo>
                  <a:pt x="1673352" y="637031"/>
                </a:lnTo>
                <a:lnTo>
                  <a:pt x="1670578" y="584789"/>
                </a:lnTo>
                <a:lnTo>
                  <a:pt x="1662399" y="533710"/>
                </a:lnTo>
                <a:lnTo>
                  <a:pt x="1649032" y="483956"/>
                </a:lnTo>
                <a:lnTo>
                  <a:pt x="1630692" y="435693"/>
                </a:lnTo>
                <a:lnTo>
                  <a:pt x="1607593" y="389084"/>
                </a:lnTo>
                <a:lnTo>
                  <a:pt x="1579952" y="344293"/>
                </a:lnTo>
                <a:lnTo>
                  <a:pt x="1547984" y="301485"/>
                </a:lnTo>
                <a:lnTo>
                  <a:pt x="1511905" y="260823"/>
                </a:lnTo>
                <a:lnTo>
                  <a:pt x="1471929" y="222471"/>
                </a:lnTo>
                <a:lnTo>
                  <a:pt x="1428273" y="186594"/>
                </a:lnTo>
                <a:lnTo>
                  <a:pt x="1381152" y="153356"/>
                </a:lnTo>
                <a:lnTo>
                  <a:pt x="1330781" y="122919"/>
                </a:lnTo>
                <a:lnTo>
                  <a:pt x="1277375" y="95449"/>
                </a:lnTo>
                <a:lnTo>
                  <a:pt x="1221151" y="71110"/>
                </a:lnTo>
                <a:lnTo>
                  <a:pt x="1162323" y="50065"/>
                </a:lnTo>
                <a:lnTo>
                  <a:pt x="1101108" y="32479"/>
                </a:lnTo>
                <a:lnTo>
                  <a:pt x="1037720" y="18515"/>
                </a:lnTo>
                <a:lnTo>
                  <a:pt x="972375" y="8338"/>
                </a:lnTo>
                <a:lnTo>
                  <a:pt x="905288" y="2111"/>
                </a:lnTo>
                <a:lnTo>
                  <a:pt x="836676" y="0"/>
                </a:lnTo>
                <a:close/>
              </a:path>
            </a:pathLst>
          </a:custGeom>
          <a:solidFill>
            <a:srgbClr val="A4A4A4"/>
          </a:solidFill>
        </p:spPr>
        <p:txBody>
          <a:bodyPr wrap="square" lIns="0" tIns="0" rIns="0" bIns="0" rtlCol="0"/>
          <a:lstStyle/>
          <a:p>
            <a:endParaRPr sz="1227"/>
          </a:p>
        </p:txBody>
      </p:sp>
      <p:sp>
        <p:nvSpPr>
          <p:cNvPr id="20" name="object 20"/>
          <p:cNvSpPr/>
          <p:nvPr/>
        </p:nvSpPr>
        <p:spPr>
          <a:xfrm>
            <a:off x="6708024" y="3043498"/>
            <a:ext cx="1141268" cy="868940"/>
          </a:xfrm>
          <a:custGeom>
            <a:avLst/>
            <a:gdLst/>
            <a:ahLst/>
            <a:cxnLst/>
            <a:rect l="l" t="t" r="r" b="b"/>
            <a:pathLst>
              <a:path w="1673860" h="1274445">
                <a:moveTo>
                  <a:pt x="0" y="637031"/>
                </a:moveTo>
                <a:lnTo>
                  <a:pt x="2773" y="584789"/>
                </a:lnTo>
                <a:lnTo>
                  <a:pt x="10952" y="533710"/>
                </a:lnTo>
                <a:lnTo>
                  <a:pt x="24319" y="483956"/>
                </a:lnTo>
                <a:lnTo>
                  <a:pt x="42659" y="435693"/>
                </a:lnTo>
                <a:lnTo>
                  <a:pt x="65758" y="389084"/>
                </a:lnTo>
                <a:lnTo>
                  <a:pt x="93399" y="344293"/>
                </a:lnTo>
                <a:lnTo>
                  <a:pt x="125367" y="301485"/>
                </a:lnTo>
                <a:lnTo>
                  <a:pt x="161446" y="260823"/>
                </a:lnTo>
                <a:lnTo>
                  <a:pt x="201422" y="222471"/>
                </a:lnTo>
                <a:lnTo>
                  <a:pt x="245078" y="186594"/>
                </a:lnTo>
                <a:lnTo>
                  <a:pt x="292199" y="153356"/>
                </a:lnTo>
                <a:lnTo>
                  <a:pt x="342570" y="122919"/>
                </a:lnTo>
                <a:lnTo>
                  <a:pt x="395976" y="95449"/>
                </a:lnTo>
                <a:lnTo>
                  <a:pt x="452200" y="71110"/>
                </a:lnTo>
                <a:lnTo>
                  <a:pt x="511028" y="50065"/>
                </a:lnTo>
                <a:lnTo>
                  <a:pt x="572243" y="32479"/>
                </a:lnTo>
                <a:lnTo>
                  <a:pt x="635631" y="18515"/>
                </a:lnTo>
                <a:lnTo>
                  <a:pt x="700976" y="8338"/>
                </a:lnTo>
                <a:lnTo>
                  <a:pt x="768063" y="2111"/>
                </a:lnTo>
                <a:lnTo>
                  <a:pt x="836676" y="0"/>
                </a:lnTo>
                <a:lnTo>
                  <a:pt x="905288" y="2111"/>
                </a:lnTo>
                <a:lnTo>
                  <a:pt x="972375" y="8338"/>
                </a:lnTo>
                <a:lnTo>
                  <a:pt x="1037720" y="18515"/>
                </a:lnTo>
                <a:lnTo>
                  <a:pt x="1101108" y="32479"/>
                </a:lnTo>
                <a:lnTo>
                  <a:pt x="1162323" y="50065"/>
                </a:lnTo>
                <a:lnTo>
                  <a:pt x="1221151" y="71110"/>
                </a:lnTo>
                <a:lnTo>
                  <a:pt x="1277375" y="95449"/>
                </a:lnTo>
                <a:lnTo>
                  <a:pt x="1330781" y="122919"/>
                </a:lnTo>
                <a:lnTo>
                  <a:pt x="1381152" y="153356"/>
                </a:lnTo>
                <a:lnTo>
                  <a:pt x="1428273" y="186594"/>
                </a:lnTo>
                <a:lnTo>
                  <a:pt x="1471929" y="222471"/>
                </a:lnTo>
                <a:lnTo>
                  <a:pt x="1511905" y="260823"/>
                </a:lnTo>
                <a:lnTo>
                  <a:pt x="1547984" y="301485"/>
                </a:lnTo>
                <a:lnTo>
                  <a:pt x="1579952" y="344293"/>
                </a:lnTo>
                <a:lnTo>
                  <a:pt x="1607593" y="389084"/>
                </a:lnTo>
                <a:lnTo>
                  <a:pt x="1630692" y="435693"/>
                </a:lnTo>
                <a:lnTo>
                  <a:pt x="1649032" y="483956"/>
                </a:lnTo>
                <a:lnTo>
                  <a:pt x="1662399" y="533710"/>
                </a:lnTo>
                <a:lnTo>
                  <a:pt x="1670578" y="584789"/>
                </a:lnTo>
                <a:lnTo>
                  <a:pt x="1673352" y="637031"/>
                </a:lnTo>
                <a:lnTo>
                  <a:pt x="1670578" y="689274"/>
                </a:lnTo>
                <a:lnTo>
                  <a:pt x="1662399" y="740353"/>
                </a:lnTo>
                <a:lnTo>
                  <a:pt x="1649032" y="790107"/>
                </a:lnTo>
                <a:lnTo>
                  <a:pt x="1630692" y="838370"/>
                </a:lnTo>
                <a:lnTo>
                  <a:pt x="1607593" y="884979"/>
                </a:lnTo>
                <a:lnTo>
                  <a:pt x="1579952" y="929770"/>
                </a:lnTo>
                <a:lnTo>
                  <a:pt x="1547984" y="972578"/>
                </a:lnTo>
                <a:lnTo>
                  <a:pt x="1511905" y="1013240"/>
                </a:lnTo>
                <a:lnTo>
                  <a:pt x="1471929" y="1051592"/>
                </a:lnTo>
                <a:lnTo>
                  <a:pt x="1428273" y="1087469"/>
                </a:lnTo>
                <a:lnTo>
                  <a:pt x="1381152" y="1120707"/>
                </a:lnTo>
                <a:lnTo>
                  <a:pt x="1330781" y="1151144"/>
                </a:lnTo>
                <a:lnTo>
                  <a:pt x="1277375" y="1178614"/>
                </a:lnTo>
                <a:lnTo>
                  <a:pt x="1221151" y="1202953"/>
                </a:lnTo>
                <a:lnTo>
                  <a:pt x="1162323" y="1223998"/>
                </a:lnTo>
                <a:lnTo>
                  <a:pt x="1101108" y="1241584"/>
                </a:lnTo>
                <a:lnTo>
                  <a:pt x="1037720" y="1255548"/>
                </a:lnTo>
                <a:lnTo>
                  <a:pt x="972375" y="1265725"/>
                </a:lnTo>
                <a:lnTo>
                  <a:pt x="905288" y="1271952"/>
                </a:lnTo>
                <a:lnTo>
                  <a:pt x="836676" y="1274063"/>
                </a:lnTo>
                <a:lnTo>
                  <a:pt x="768063" y="1271952"/>
                </a:lnTo>
                <a:lnTo>
                  <a:pt x="700976" y="1265725"/>
                </a:lnTo>
                <a:lnTo>
                  <a:pt x="635631" y="1255548"/>
                </a:lnTo>
                <a:lnTo>
                  <a:pt x="572243" y="1241584"/>
                </a:lnTo>
                <a:lnTo>
                  <a:pt x="511028" y="1223998"/>
                </a:lnTo>
                <a:lnTo>
                  <a:pt x="452200" y="1202953"/>
                </a:lnTo>
                <a:lnTo>
                  <a:pt x="395976" y="1178614"/>
                </a:lnTo>
                <a:lnTo>
                  <a:pt x="342570" y="1151144"/>
                </a:lnTo>
                <a:lnTo>
                  <a:pt x="292199" y="1120707"/>
                </a:lnTo>
                <a:lnTo>
                  <a:pt x="245078" y="1087469"/>
                </a:lnTo>
                <a:lnTo>
                  <a:pt x="201422" y="1051592"/>
                </a:lnTo>
                <a:lnTo>
                  <a:pt x="161446" y="1013240"/>
                </a:lnTo>
                <a:lnTo>
                  <a:pt x="125367" y="972578"/>
                </a:lnTo>
                <a:lnTo>
                  <a:pt x="93399" y="929770"/>
                </a:lnTo>
                <a:lnTo>
                  <a:pt x="65758" y="884979"/>
                </a:lnTo>
                <a:lnTo>
                  <a:pt x="42659" y="838370"/>
                </a:lnTo>
                <a:lnTo>
                  <a:pt x="24319" y="790107"/>
                </a:lnTo>
                <a:lnTo>
                  <a:pt x="10952" y="740353"/>
                </a:lnTo>
                <a:lnTo>
                  <a:pt x="2773" y="689274"/>
                </a:lnTo>
                <a:lnTo>
                  <a:pt x="0" y="637031"/>
                </a:lnTo>
                <a:close/>
              </a:path>
            </a:pathLst>
          </a:custGeom>
          <a:ln w="12191">
            <a:solidFill>
              <a:srgbClr val="FFFFFF"/>
            </a:solidFill>
          </a:ln>
        </p:spPr>
        <p:txBody>
          <a:bodyPr wrap="square" lIns="0" tIns="0" rIns="0" bIns="0" rtlCol="0"/>
          <a:lstStyle/>
          <a:p>
            <a:endParaRPr sz="1227"/>
          </a:p>
        </p:txBody>
      </p:sp>
      <p:sp>
        <p:nvSpPr>
          <p:cNvPr id="21" name="object 21"/>
          <p:cNvSpPr txBox="1"/>
          <p:nvPr/>
        </p:nvSpPr>
        <p:spPr>
          <a:xfrm>
            <a:off x="6884324" y="3129321"/>
            <a:ext cx="787977" cy="705706"/>
          </a:xfrm>
          <a:prstGeom prst="rect">
            <a:avLst/>
          </a:prstGeom>
        </p:spPr>
        <p:txBody>
          <a:bodyPr vert="horz" wrap="square" lIns="0" tIns="0" rIns="0" bIns="0" rtlCol="0">
            <a:spAutoFit/>
          </a:bodyPr>
          <a:lstStyle/>
          <a:p>
            <a:pPr marL="433" algn="ctr"/>
            <a:r>
              <a:rPr sz="886" b="1" spc="-7" dirty="0">
                <a:latin typeface="Times New Roman"/>
                <a:cs typeface="Times New Roman"/>
              </a:rPr>
              <a:t>Planning</a:t>
            </a:r>
            <a:endParaRPr sz="886">
              <a:latin typeface="Times New Roman"/>
              <a:cs typeface="Times New Roman"/>
            </a:endParaRPr>
          </a:p>
          <a:p>
            <a:pPr marL="8659" marR="3464" algn="ctr">
              <a:lnSpc>
                <a:spcPct val="91600"/>
              </a:lnSpc>
              <a:spcBef>
                <a:spcPts val="317"/>
              </a:spcBef>
            </a:pPr>
            <a:r>
              <a:rPr sz="750" spc="-7" dirty="0">
                <a:solidFill>
                  <a:srgbClr val="FFFFFF"/>
                </a:solidFill>
                <a:latin typeface="Calibri Light"/>
                <a:cs typeface="Calibri Light"/>
              </a:rPr>
              <a:t>U</a:t>
            </a:r>
            <a:r>
              <a:rPr sz="750" dirty="0">
                <a:solidFill>
                  <a:srgbClr val="FFFFFF"/>
                </a:solidFill>
                <a:latin typeface="Calibri Light"/>
                <a:cs typeface="Calibri Light"/>
              </a:rPr>
              <a:t>se</a:t>
            </a:r>
            <a:r>
              <a:rPr sz="750" spc="-3" dirty="0">
                <a:solidFill>
                  <a:srgbClr val="FFFFFF"/>
                </a:solidFill>
                <a:latin typeface="Calibri Light"/>
                <a:cs typeface="Calibri Light"/>
              </a:rPr>
              <a:t> </a:t>
            </a:r>
            <a:r>
              <a:rPr sz="750" dirty="0">
                <a:solidFill>
                  <a:srgbClr val="FFFFFF"/>
                </a:solidFill>
                <a:latin typeface="Calibri Light"/>
                <a:cs typeface="Calibri Light"/>
              </a:rPr>
              <a:t>ag</a:t>
            </a:r>
            <a:r>
              <a:rPr sz="750" spc="-7" dirty="0">
                <a:solidFill>
                  <a:srgbClr val="FFFFFF"/>
                </a:solidFill>
                <a:latin typeface="Calibri Light"/>
                <a:cs typeface="Calibri Light"/>
              </a:rPr>
              <a:t>e</a:t>
            </a:r>
            <a:r>
              <a:rPr sz="750" dirty="0">
                <a:solidFill>
                  <a:srgbClr val="FFFFFF"/>
                </a:solidFill>
                <a:latin typeface="Calibri Light"/>
                <a:cs typeface="Calibri Light"/>
              </a:rPr>
              <a:t>ncy</a:t>
            </a:r>
            <a:r>
              <a:rPr sz="750" spc="-7" dirty="0">
                <a:solidFill>
                  <a:srgbClr val="FFFFFF"/>
                </a:solidFill>
                <a:latin typeface="Calibri Light"/>
                <a:cs typeface="Calibri Light"/>
              </a:rPr>
              <a:t> </a:t>
            </a:r>
            <a:r>
              <a:rPr sz="750" dirty="0">
                <a:solidFill>
                  <a:srgbClr val="FFFFFF"/>
                </a:solidFill>
                <a:latin typeface="Calibri Light"/>
                <a:cs typeface="Calibri Light"/>
              </a:rPr>
              <a:t>miss</a:t>
            </a:r>
            <a:r>
              <a:rPr sz="750" spc="-3" dirty="0">
                <a:solidFill>
                  <a:srgbClr val="FFFFFF"/>
                </a:solidFill>
                <a:latin typeface="Calibri Light"/>
                <a:cs typeface="Calibri Light"/>
              </a:rPr>
              <a:t>ion, </a:t>
            </a:r>
            <a:r>
              <a:rPr sz="750" spc="-7" dirty="0">
                <a:solidFill>
                  <a:srgbClr val="FFFFFF"/>
                </a:solidFill>
                <a:latin typeface="Calibri Light"/>
                <a:cs typeface="Calibri Light"/>
              </a:rPr>
              <a:t>T</a:t>
            </a:r>
            <a:r>
              <a:rPr sz="750" spc="-3" dirty="0">
                <a:solidFill>
                  <a:srgbClr val="FFFFFF"/>
                </a:solidFill>
                <a:latin typeface="Calibri Light"/>
                <a:cs typeface="Calibri Light"/>
              </a:rPr>
              <a:t>OC</a:t>
            </a:r>
            <a:r>
              <a:rPr sz="750" dirty="0">
                <a:solidFill>
                  <a:srgbClr val="FFFFFF"/>
                </a:solidFill>
                <a:latin typeface="Calibri Light"/>
                <a:cs typeface="Calibri Light"/>
              </a:rPr>
              <a:t>,</a:t>
            </a:r>
            <a:r>
              <a:rPr sz="750" spc="-3" dirty="0">
                <a:solidFill>
                  <a:srgbClr val="FFFFFF"/>
                </a:solidFill>
                <a:latin typeface="Calibri Light"/>
                <a:cs typeface="Calibri Light"/>
              </a:rPr>
              <a:t> a</a:t>
            </a:r>
            <a:r>
              <a:rPr sz="750" dirty="0">
                <a:solidFill>
                  <a:srgbClr val="FFFFFF"/>
                </a:solidFill>
                <a:latin typeface="Calibri Light"/>
                <a:cs typeface="Calibri Light"/>
              </a:rPr>
              <a:t>nd </a:t>
            </a:r>
            <a:r>
              <a:rPr sz="750" spc="-3" dirty="0">
                <a:solidFill>
                  <a:srgbClr val="FFFFFF"/>
                </a:solidFill>
                <a:latin typeface="Calibri Light"/>
                <a:cs typeface="Calibri Light"/>
              </a:rPr>
              <a:t>a</a:t>
            </a:r>
            <a:r>
              <a:rPr sz="750" dirty="0">
                <a:solidFill>
                  <a:srgbClr val="FFFFFF"/>
                </a:solidFill>
                <a:latin typeface="Calibri Light"/>
                <a:cs typeface="Calibri Light"/>
              </a:rPr>
              <a:t>ss</a:t>
            </a:r>
            <a:r>
              <a:rPr sz="750" spc="-7" dirty="0">
                <a:solidFill>
                  <a:srgbClr val="FFFFFF"/>
                </a:solidFill>
                <a:latin typeface="Calibri Light"/>
                <a:cs typeface="Calibri Light"/>
              </a:rPr>
              <a:t>e</a:t>
            </a:r>
            <a:r>
              <a:rPr sz="750" dirty="0">
                <a:solidFill>
                  <a:srgbClr val="FFFFFF"/>
                </a:solidFill>
                <a:latin typeface="Calibri Light"/>
                <a:cs typeface="Calibri Light"/>
              </a:rPr>
              <a:t>ssment</a:t>
            </a:r>
            <a:r>
              <a:rPr sz="750" spc="-17" dirty="0">
                <a:solidFill>
                  <a:srgbClr val="FFFFFF"/>
                </a:solidFill>
                <a:latin typeface="Calibri Light"/>
                <a:cs typeface="Calibri Light"/>
              </a:rPr>
              <a:t> </a:t>
            </a:r>
            <a:r>
              <a:rPr sz="750" dirty="0">
                <a:solidFill>
                  <a:srgbClr val="FFFFFF"/>
                </a:solidFill>
                <a:latin typeface="Calibri Light"/>
                <a:cs typeface="Calibri Light"/>
              </a:rPr>
              <a:t>to support</a:t>
            </a:r>
            <a:r>
              <a:rPr sz="750" spc="-17" dirty="0">
                <a:solidFill>
                  <a:srgbClr val="FFFFFF"/>
                </a:solidFill>
                <a:latin typeface="Calibri Light"/>
                <a:cs typeface="Calibri Light"/>
              </a:rPr>
              <a:t> </a:t>
            </a:r>
            <a:r>
              <a:rPr sz="750" dirty="0">
                <a:solidFill>
                  <a:srgbClr val="FFFFFF"/>
                </a:solidFill>
                <a:latin typeface="Calibri Light"/>
                <a:cs typeface="Calibri Light"/>
              </a:rPr>
              <a:t>s</a:t>
            </a:r>
            <a:r>
              <a:rPr sz="750" spc="-7" dirty="0">
                <a:solidFill>
                  <a:srgbClr val="FFFFFF"/>
                </a:solidFill>
                <a:latin typeface="Calibri Light"/>
                <a:cs typeface="Calibri Light"/>
              </a:rPr>
              <a:t>e</a:t>
            </a:r>
            <a:r>
              <a:rPr sz="750" dirty="0">
                <a:solidFill>
                  <a:srgbClr val="FFFFFF"/>
                </a:solidFill>
                <a:latin typeface="Calibri Light"/>
                <a:cs typeface="Calibri Light"/>
              </a:rPr>
              <a:t>rv</a:t>
            </a:r>
            <a:r>
              <a:rPr sz="750" spc="-7" dirty="0">
                <a:solidFill>
                  <a:srgbClr val="FFFFFF"/>
                </a:solidFill>
                <a:latin typeface="Calibri Light"/>
                <a:cs typeface="Calibri Light"/>
              </a:rPr>
              <a:t>i</a:t>
            </a:r>
            <a:r>
              <a:rPr sz="750" spc="-3" dirty="0">
                <a:solidFill>
                  <a:srgbClr val="FFFFFF"/>
                </a:solidFill>
                <a:latin typeface="Calibri Light"/>
                <a:cs typeface="Calibri Light"/>
              </a:rPr>
              <a:t>c</a:t>
            </a:r>
            <a:r>
              <a:rPr sz="750" spc="-7" dirty="0">
                <a:solidFill>
                  <a:srgbClr val="FFFFFF"/>
                </a:solidFill>
                <a:latin typeface="Calibri Light"/>
                <a:cs typeface="Calibri Light"/>
              </a:rPr>
              <a:t>e</a:t>
            </a:r>
            <a:r>
              <a:rPr sz="750" dirty="0">
                <a:solidFill>
                  <a:srgbClr val="FFFFFF"/>
                </a:solidFill>
                <a:latin typeface="Calibri Light"/>
                <a:cs typeface="Calibri Light"/>
              </a:rPr>
              <a:t>s/ </a:t>
            </a:r>
            <a:r>
              <a:rPr sz="750" spc="-3" dirty="0">
                <a:solidFill>
                  <a:srgbClr val="FFFFFF"/>
                </a:solidFill>
                <a:latin typeface="Calibri Light"/>
                <a:cs typeface="Calibri Light"/>
              </a:rPr>
              <a:t>i</a:t>
            </a:r>
            <a:r>
              <a:rPr sz="750" dirty="0">
                <a:solidFill>
                  <a:srgbClr val="FFFFFF"/>
                </a:solidFill>
                <a:latin typeface="Calibri Light"/>
                <a:cs typeface="Calibri Light"/>
              </a:rPr>
              <a:t>ni</a:t>
            </a:r>
            <a:r>
              <a:rPr sz="750" spc="-7" dirty="0">
                <a:solidFill>
                  <a:srgbClr val="FFFFFF"/>
                </a:solidFill>
                <a:latin typeface="Calibri Light"/>
                <a:cs typeface="Calibri Light"/>
              </a:rPr>
              <a:t>t</a:t>
            </a:r>
            <a:r>
              <a:rPr sz="750" spc="-3" dirty="0">
                <a:solidFill>
                  <a:srgbClr val="FFFFFF"/>
                </a:solidFill>
                <a:latin typeface="Calibri Light"/>
                <a:cs typeface="Calibri Light"/>
              </a:rPr>
              <a:t>ia</a:t>
            </a:r>
            <a:r>
              <a:rPr sz="750" dirty="0">
                <a:solidFill>
                  <a:srgbClr val="FFFFFF"/>
                </a:solidFill>
                <a:latin typeface="Calibri Light"/>
                <a:cs typeface="Calibri Light"/>
              </a:rPr>
              <a:t>t</a:t>
            </a:r>
            <a:r>
              <a:rPr sz="750" spc="-7" dirty="0">
                <a:solidFill>
                  <a:srgbClr val="FFFFFF"/>
                </a:solidFill>
                <a:latin typeface="Calibri Light"/>
                <a:cs typeface="Calibri Light"/>
              </a:rPr>
              <a:t>ive</a:t>
            </a:r>
            <a:r>
              <a:rPr sz="750" dirty="0">
                <a:solidFill>
                  <a:srgbClr val="FFFFFF"/>
                </a:solidFill>
                <a:latin typeface="Calibri Light"/>
                <a:cs typeface="Calibri Light"/>
              </a:rPr>
              <a:t>s</a:t>
            </a:r>
            <a:endParaRPr sz="750">
              <a:latin typeface="Calibri Light"/>
              <a:cs typeface="Calibri Light"/>
            </a:endParaRPr>
          </a:p>
        </p:txBody>
      </p:sp>
      <p:sp>
        <p:nvSpPr>
          <p:cNvPr id="22" name="object 22"/>
          <p:cNvSpPr/>
          <p:nvPr/>
        </p:nvSpPr>
        <p:spPr>
          <a:xfrm>
            <a:off x="6988145" y="3968287"/>
            <a:ext cx="299171" cy="221673"/>
          </a:xfrm>
          <a:custGeom>
            <a:avLst/>
            <a:gdLst/>
            <a:ahLst/>
            <a:cxnLst/>
            <a:rect l="l" t="t" r="r" b="b"/>
            <a:pathLst>
              <a:path w="438785" h="325120">
                <a:moveTo>
                  <a:pt x="0" y="127126"/>
                </a:moveTo>
                <a:lnTo>
                  <a:pt x="185293" y="324738"/>
                </a:lnTo>
                <a:lnTo>
                  <a:pt x="438277" y="227964"/>
                </a:lnTo>
                <a:lnTo>
                  <a:pt x="350647" y="207771"/>
                </a:lnTo>
                <a:lnTo>
                  <a:pt x="364590" y="147192"/>
                </a:lnTo>
                <a:lnTo>
                  <a:pt x="87630" y="147192"/>
                </a:lnTo>
                <a:lnTo>
                  <a:pt x="0" y="127126"/>
                </a:lnTo>
                <a:close/>
              </a:path>
              <a:path w="438785" h="325120">
                <a:moveTo>
                  <a:pt x="121539" y="0"/>
                </a:moveTo>
                <a:lnTo>
                  <a:pt x="87630" y="147192"/>
                </a:lnTo>
                <a:lnTo>
                  <a:pt x="364590" y="147192"/>
                </a:lnTo>
                <a:lnTo>
                  <a:pt x="384556" y="60451"/>
                </a:lnTo>
                <a:lnTo>
                  <a:pt x="121539" y="0"/>
                </a:lnTo>
                <a:close/>
              </a:path>
            </a:pathLst>
          </a:custGeom>
          <a:solidFill>
            <a:srgbClr val="A4A4A4"/>
          </a:solidFill>
        </p:spPr>
        <p:txBody>
          <a:bodyPr wrap="square" lIns="0" tIns="0" rIns="0" bIns="0" rtlCol="0"/>
          <a:lstStyle/>
          <a:p>
            <a:endParaRPr sz="1227"/>
          </a:p>
        </p:txBody>
      </p:sp>
      <p:sp>
        <p:nvSpPr>
          <p:cNvPr id="23" name="object 23"/>
          <p:cNvSpPr/>
          <p:nvPr/>
        </p:nvSpPr>
        <p:spPr>
          <a:xfrm>
            <a:off x="6415001" y="4276898"/>
            <a:ext cx="1150360" cy="909205"/>
          </a:xfrm>
          <a:custGeom>
            <a:avLst/>
            <a:gdLst/>
            <a:ahLst/>
            <a:cxnLst/>
            <a:rect l="l" t="t" r="r" b="b"/>
            <a:pathLst>
              <a:path w="1687195" h="1333500">
                <a:moveTo>
                  <a:pt x="843534" y="0"/>
                </a:moveTo>
                <a:lnTo>
                  <a:pt x="774355" y="2210"/>
                </a:lnTo>
                <a:lnTo>
                  <a:pt x="706716" y="8728"/>
                </a:lnTo>
                <a:lnTo>
                  <a:pt x="640834" y="19381"/>
                </a:lnTo>
                <a:lnTo>
                  <a:pt x="576925" y="33997"/>
                </a:lnTo>
                <a:lnTo>
                  <a:pt x="515207" y="52405"/>
                </a:lnTo>
                <a:lnTo>
                  <a:pt x="455896" y="74433"/>
                </a:lnTo>
                <a:lnTo>
                  <a:pt x="399211" y="99909"/>
                </a:lnTo>
                <a:lnTo>
                  <a:pt x="345368" y="128662"/>
                </a:lnTo>
                <a:lnTo>
                  <a:pt x="294585" y="160519"/>
                </a:lnTo>
                <a:lnTo>
                  <a:pt x="247078" y="195310"/>
                </a:lnTo>
                <a:lnTo>
                  <a:pt x="203065" y="232861"/>
                </a:lnTo>
                <a:lnTo>
                  <a:pt x="162763" y="273003"/>
                </a:lnTo>
                <a:lnTo>
                  <a:pt x="126389" y="315562"/>
                </a:lnTo>
                <a:lnTo>
                  <a:pt x="94160" y="360367"/>
                </a:lnTo>
                <a:lnTo>
                  <a:pt x="66294" y="407247"/>
                </a:lnTo>
                <a:lnTo>
                  <a:pt x="43007" y="456029"/>
                </a:lnTo>
                <a:lnTo>
                  <a:pt x="24517" y="506542"/>
                </a:lnTo>
                <a:lnTo>
                  <a:pt x="11041" y="558614"/>
                </a:lnTo>
                <a:lnTo>
                  <a:pt x="2796" y="612074"/>
                </a:lnTo>
                <a:lnTo>
                  <a:pt x="0" y="666750"/>
                </a:lnTo>
                <a:lnTo>
                  <a:pt x="2796" y="721425"/>
                </a:lnTo>
                <a:lnTo>
                  <a:pt x="11041" y="774885"/>
                </a:lnTo>
                <a:lnTo>
                  <a:pt x="24517" y="826957"/>
                </a:lnTo>
                <a:lnTo>
                  <a:pt x="43007" y="877470"/>
                </a:lnTo>
                <a:lnTo>
                  <a:pt x="66294" y="926252"/>
                </a:lnTo>
                <a:lnTo>
                  <a:pt x="94160" y="973132"/>
                </a:lnTo>
                <a:lnTo>
                  <a:pt x="126389" y="1017937"/>
                </a:lnTo>
                <a:lnTo>
                  <a:pt x="162763" y="1060496"/>
                </a:lnTo>
                <a:lnTo>
                  <a:pt x="203065" y="1100638"/>
                </a:lnTo>
                <a:lnTo>
                  <a:pt x="247078" y="1138189"/>
                </a:lnTo>
                <a:lnTo>
                  <a:pt x="294585" y="1172980"/>
                </a:lnTo>
                <a:lnTo>
                  <a:pt x="345368" y="1204837"/>
                </a:lnTo>
                <a:lnTo>
                  <a:pt x="399211" y="1233590"/>
                </a:lnTo>
                <a:lnTo>
                  <a:pt x="455896" y="1259066"/>
                </a:lnTo>
                <a:lnTo>
                  <a:pt x="515207" y="1281094"/>
                </a:lnTo>
                <a:lnTo>
                  <a:pt x="576925" y="1299502"/>
                </a:lnTo>
                <a:lnTo>
                  <a:pt x="640834" y="1314118"/>
                </a:lnTo>
                <a:lnTo>
                  <a:pt x="706716" y="1324771"/>
                </a:lnTo>
                <a:lnTo>
                  <a:pt x="774355" y="1331289"/>
                </a:lnTo>
                <a:lnTo>
                  <a:pt x="843534" y="1333500"/>
                </a:lnTo>
                <a:lnTo>
                  <a:pt x="912712" y="1331289"/>
                </a:lnTo>
                <a:lnTo>
                  <a:pt x="980351" y="1324771"/>
                </a:lnTo>
                <a:lnTo>
                  <a:pt x="1046233" y="1314118"/>
                </a:lnTo>
                <a:lnTo>
                  <a:pt x="1110142" y="1299502"/>
                </a:lnTo>
                <a:lnTo>
                  <a:pt x="1171860" y="1281094"/>
                </a:lnTo>
                <a:lnTo>
                  <a:pt x="1231171" y="1259066"/>
                </a:lnTo>
                <a:lnTo>
                  <a:pt x="1287856" y="1233590"/>
                </a:lnTo>
                <a:lnTo>
                  <a:pt x="1341699" y="1204837"/>
                </a:lnTo>
                <a:lnTo>
                  <a:pt x="1392482" y="1172980"/>
                </a:lnTo>
                <a:lnTo>
                  <a:pt x="1439989" y="1138189"/>
                </a:lnTo>
                <a:lnTo>
                  <a:pt x="1484002" y="1100638"/>
                </a:lnTo>
                <a:lnTo>
                  <a:pt x="1524304" y="1060496"/>
                </a:lnTo>
                <a:lnTo>
                  <a:pt x="1560678" y="1017937"/>
                </a:lnTo>
                <a:lnTo>
                  <a:pt x="1592907" y="973132"/>
                </a:lnTo>
                <a:lnTo>
                  <a:pt x="1620774" y="926252"/>
                </a:lnTo>
                <a:lnTo>
                  <a:pt x="1644060" y="877470"/>
                </a:lnTo>
                <a:lnTo>
                  <a:pt x="1662550" y="826957"/>
                </a:lnTo>
                <a:lnTo>
                  <a:pt x="1676026" y="774885"/>
                </a:lnTo>
                <a:lnTo>
                  <a:pt x="1684271" y="721425"/>
                </a:lnTo>
                <a:lnTo>
                  <a:pt x="1687068" y="666750"/>
                </a:lnTo>
                <a:lnTo>
                  <a:pt x="1684271" y="612074"/>
                </a:lnTo>
                <a:lnTo>
                  <a:pt x="1676026" y="558614"/>
                </a:lnTo>
                <a:lnTo>
                  <a:pt x="1662550" y="506542"/>
                </a:lnTo>
                <a:lnTo>
                  <a:pt x="1644060" y="456029"/>
                </a:lnTo>
                <a:lnTo>
                  <a:pt x="1620774" y="407247"/>
                </a:lnTo>
                <a:lnTo>
                  <a:pt x="1592907" y="360367"/>
                </a:lnTo>
                <a:lnTo>
                  <a:pt x="1560678" y="315562"/>
                </a:lnTo>
                <a:lnTo>
                  <a:pt x="1524304" y="273003"/>
                </a:lnTo>
                <a:lnTo>
                  <a:pt x="1484002" y="232861"/>
                </a:lnTo>
                <a:lnTo>
                  <a:pt x="1439989" y="195310"/>
                </a:lnTo>
                <a:lnTo>
                  <a:pt x="1392482" y="160519"/>
                </a:lnTo>
                <a:lnTo>
                  <a:pt x="1341699" y="128662"/>
                </a:lnTo>
                <a:lnTo>
                  <a:pt x="1287856" y="99909"/>
                </a:lnTo>
                <a:lnTo>
                  <a:pt x="1231171" y="74433"/>
                </a:lnTo>
                <a:lnTo>
                  <a:pt x="1171860" y="52405"/>
                </a:lnTo>
                <a:lnTo>
                  <a:pt x="1110142" y="33997"/>
                </a:lnTo>
                <a:lnTo>
                  <a:pt x="1046233" y="19381"/>
                </a:lnTo>
                <a:lnTo>
                  <a:pt x="980351" y="8728"/>
                </a:lnTo>
                <a:lnTo>
                  <a:pt x="912712" y="2210"/>
                </a:lnTo>
                <a:lnTo>
                  <a:pt x="843534" y="0"/>
                </a:lnTo>
                <a:close/>
              </a:path>
            </a:pathLst>
          </a:custGeom>
          <a:solidFill>
            <a:srgbClr val="00AFEF"/>
          </a:solidFill>
        </p:spPr>
        <p:txBody>
          <a:bodyPr wrap="square" lIns="0" tIns="0" rIns="0" bIns="0" rtlCol="0"/>
          <a:lstStyle/>
          <a:p>
            <a:endParaRPr sz="1227"/>
          </a:p>
        </p:txBody>
      </p:sp>
      <p:sp>
        <p:nvSpPr>
          <p:cNvPr id="24" name="object 24"/>
          <p:cNvSpPr/>
          <p:nvPr/>
        </p:nvSpPr>
        <p:spPr>
          <a:xfrm>
            <a:off x="6415001" y="4276898"/>
            <a:ext cx="1150360" cy="909205"/>
          </a:xfrm>
          <a:custGeom>
            <a:avLst/>
            <a:gdLst/>
            <a:ahLst/>
            <a:cxnLst/>
            <a:rect l="l" t="t" r="r" b="b"/>
            <a:pathLst>
              <a:path w="1687195" h="1333500">
                <a:moveTo>
                  <a:pt x="0" y="666750"/>
                </a:moveTo>
                <a:lnTo>
                  <a:pt x="2796" y="612074"/>
                </a:lnTo>
                <a:lnTo>
                  <a:pt x="11041" y="558614"/>
                </a:lnTo>
                <a:lnTo>
                  <a:pt x="24517" y="506542"/>
                </a:lnTo>
                <a:lnTo>
                  <a:pt x="43007" y="456029"/>
                </a:lnTo>
                <a:lnTo>
                  <a:pt x="66294" y="407247"/>
                </a:lnTo>
                <a:lnTo>
                  <a:pt x="94160" y="360367"/>
                </a:lnTo>
                <a:lnTo>
                  <a:pt x="126389" y="315562"/>
                </a:lnTo>
                <a:lnTo>
                  <a:pt x="162763" y="273003"/>
                </a:lnTo>
                <a:lnTo>
                  <a:pt x="203065" y="232861"/>
                </a:lnTo>
                <a:lnTo>
                  <a:pt x="247078" y="195310"/>
                </a:lnTo>
                <a:lnTo>
                  <a:pt x="294585" y="160519"/>
                </a:lnTo>
                <a:lnTo>
                  <a:pt x="345368" y="128662"/>
                </a:lnTo>
                <a:lnTo>
                  <a:pt x="399211" y="99909"/>
                </a:lnTo>
                <a:lnTo>
                  <a:pt x="455896" y="74433"/>
                </a:lnTo>
                <a:lnTo>
                  <a:pt x="515207" y="52405"/>
                </a:lnTo>
                <a:lnTo>
                  <a:pt x="576925" y="33997"/>
                </a:lnTo>
                <a:lnTo>
                  <a:pt x="640834" y="19381"/>
                </a:lnTo>
                <a:lnTo>
                  <a:pt x="706716" y="8728"/>
                </a:lnTo>
                <a:lnTo>
                  <a:pt x="774355" y="2210"/>
                </a:lnTo>
                <a:lnTo>
                  <a:pt x="843534" y="0"/>
                </a:lnTo>
                <a:lnTo>
                  <a:pt x="912712" y="2210"/>
                </a:lnTo>
                <a:lnTo>
                  <a:pt x="980351" y="8728"/>
                </a:lnTo>
                <a:lnTo>
                  <a:pt x="1046233" y="19381"/>
                </a:lnTo>
                <a:lnTo>
                  <a:pt x="1110142" y="33997"/>
                </a:lnTo>
                <a:lnTo>
                  <a:pt x="1171860" y="52405"/>
                </a:lnTo>
                <a:lnTo>
                  <a:pt x="1231171" y="74433"/>
                </a:lnTo>
                <a:lnTo>
                  <a:pt x="1287856" y="99909"/>
                </a:lnTo>
                <a:lnTo>
                  <a:pt x="1341699" y="128662"/>
                </a:lnTo>
                <a:lnTo>
                  <a:pt x="1392482" y="160519"/>
                </a:lnTo>
                <a:lnTo>
                  <a:pt x="1439989" y="195310"/>
                </a:lnTo>
                <a:lnTo>
                  <a:pt x="1484002" y="232861"/>
                </a:lnTo>
                <a:lnTo>
                  <a:pt x="1524304" y="273003"/>
                </a:lnTo>
                <a:lnTo>
                  <a:pt x="1560678" y="315562"/>
                </a:lnTo>
                <a:lnTo>
                  <a:pt x="1592907" y="360367"/>
                </a:lnTo>
                <a:lnTo>
                  <a:pt x="1620774" y="407247"/>
                </a:lnTo>
                <a:lnTo>
                  <a:pt x="1644060" y="456029"/>
                </a:lnTo>
                <a:lnTo>
                  <a:pt x="1662550" y="506542"/>
                </a:lnTo>
                <a:lnTo>
                  <a:pt x="1676026" y="558614"/>
                </a:lnTo>
                <a:lnTo>
                  <a:pt x="1684271" y="612074"/>
                </a:lnTo>
                <a:lnTo>
                  <a:pt x="1687068" y="666750"/>
                </a:lnTo>
                <a:lnTo>
                  <a:pt x="1684271" y="721425"/>
                </a:lnTo>
                <a:lnTo>
                  <a:pt x="1676026" y="774885"/>
                </a:lnTo>
                <a:lnTo>
                  <a:pt x="1662550" y="826957"/>
                </a:lnTo>
                <a:lnTo>
                  <a:pt x="1644060" y="877470"/>
                </a:lnTo>
                <a:lnTo>
                  <a:pt x="1620774" y="926252"/>
                </a:lnTo>
                <a:lnTo>
                  <a:pt x="1592907" y="973132"/>
                </a:lnTo>
                <a:lnTo>
                  <a:pt x="1560678" y="1017937"/>
                </a:lnTo>
                <a:lnTo>
                  <a:pt x="1524304" y="1060496"/>
                </a:lnTo>
                <a:lnTo>
                  <a:pt x="1484002" y="1100638"/>
                </a:lnTo>
                <a:lnTo>
                  <a:pt x="1439989" y="1138189"/>
                </a:lnTo>
                <a:lnTo>
                  <a:pt x="1392482" y="1172980"/>
                </a:lnTo>
                <a:lnTo>
                  <a:pt x="1341699" y="1204837"/>
                </a:lnTo>
                <a:lnTo>
                  <a:pt x="1287856" y="1233590"/>
                </a:lnTo>
                <a:lnTo>
                  <a:pt x="1231171" y="1259066"/>
                </a:lnTo>
                <a:lnTo>
                  <a:pt x="1171860" y="1281094"/>
                </a:lnTo>
                <a:lnTo>
                  <a:pt x="1110142" y="1299502"/>
                </a:lnTo>
                <a:lnTo>
                  <a:pt x="1046233" y="1314118"/>
                </a:lnTo>
                <a:lnTo>
                  <a:pt x="980351" y="1324771"/>
                </a:lnTo>
                <a:lnTo>
                  <a:pt x="912712" y="1331289"/>
                </a:lnTo>
                <a:lnTo>
                  <a:pt x="843534" y="1333500"/>
                </a:lnTo>
                <a:lnTo>
                  <a:pt x="774355" y="1331289"/>
                </a:lnTo>
                <a:lnTo>
                  <a:pt x="706716" y="1324771"/>
                </a:lnTo>
                <a:lnTo>
                  <a:pt x="640834" y="1314118"/>
                </a:lnTo>
                <a:lnTo>
                  <a:pt x="576925" y="1299502"/>
                </a:lnTo>
                <a:lnTo>
                  <a:pt x="515207" y="1281094"/>
                </a:lnTo>
                <a:lnTo>
                  <a:pt x="455896" y="1259066"/>
                </a:lnTo>
                <a:lnTo>
                  <a:pt x="399211" y="1233590"/>
                </a:lnTo>
                <a:lnTo>
                  <a:pt x="345368" y="1204837"/>
                </a:lnTo>
                <a:lnTo>
                  <a:pt x="294585" y="1172980"/>
                </a:lnTo>
                <a:lnTo>
                  <a:pt x="247078" y="1138189"/>
                </a:lnTo>
                <a:lnTo>
                  <a:pt x="203065" y="1100638"/>
                </a:lnTo>
                <a:lnTo>
                  <a:pt x="162763" y="1060496"/>
                </a:lnTo>
                <a:lnTo>
                  <a:pt x="126389" y="1017937"/>
                </a:lnTo>
                <a:lnTo>
                  <a:pt x="94160" y="973132"/>
                </a:lnTo>
                <a:lnTo>
                  <a:pt x="66294" y="926252"/>
                </a:lnTo>
                <a:lnTo>
                  <a:pt x="43007" y="877470"/>
                </a:lnTo>
                <a:lnTo>
                  <a:pt x="24517" y="826957"/>
                </a:lnTo>
                <a:lnTo>
                  <a:pt x="11041" y="774885"/>
                </a:lnTo>
                <a:lnTo>
                  <a:pt x="2796" y="721425"/>
                </a:lnTo>
                <a:lnTo>
                  <a:pt x="0" y="666750"/>
                </a:lnTo>
                <a:close/>
              </a:path>
            </a:pathLst>
          </a:custGeom>
          <a:ln w="12192">
            <a:solidFill>
              <a:srgbClr val="FFFFFF"/>
            </a:solidFill>
          </a:ln>
        </p:spPr>
        <p:txBody>
          <a:bodyPr wrap="square" lIns="0" tIns="0" rIns="0" bIns="0" rtlCol="0"/>
          <a:lstStyle/>
          <a:p>
            <a:endParaRPr sz="1227"/>
          </a:p>
        </p:txBody>
      </p:sp>
      <p:sp>
        <p:nvSpPr>
          <p:cNvPr id="25" name="object 25"/>
          <p:cNvSpPr txBox="1"/>
          <p:nvPr/>
        </p:nvSpPr>
        <p:spPr>
          <a:xfrm>
            <a:off x="6598746" y="4458059"/>
            <a:ext cx="782349" cy="544188"/>
          </a:xfrm>
          <a:prstGeom prst="rect">
            <a:avLst/>
          </a:prstGeom>
        </p:spPr>
        <p:txBody>
          <a:bodyPr vert="horz" wrap="square" lIns="0" tIns="0" rIns="0" bIns="0" rtlCol="0">
            <a:spAutoFit/>
          </a:bodyPr>
          <a:lstStyle/>
          <a:p>
            <a:pPr marL="8659" marR="3464" algn="ctr">
              <a:lnSpc>
                <a:spcPct val="90900"/>
              </a:lnSpc>
            </a:pPr>
            <a:r>
              <a:rPr sz="886" b="1" spc="-3" dirty="0">
                <a:latin typeface="Times New Roman"/>
                <a:cs typeface="Times New Roman"/>
              </a:rPr>
              <a:t>I</a:t>
            </a:r>
            <a:r>
              <a:rPr sz="886" b="1" spc="-20" dirty="0">
                <a:latin typeface="Times New Roman"/>
                <a:cs typeface="Times New Roman"/>
              </a:rPr>
              <a:t>m</a:t>
            </a:r>
            <a:r>
              <a:rPr sz="886" b="1" spc="-7" dirty="0">
                <a:latin typeface="Times New Roman"/>
                <a:cs typeface="Times New Roman"/>
              </a:rPr>
              <a:t>ple</a:t>
            </a:r>
            <a:r>
              <a:rPr sz="886" b="1" spc="-20" dirty="0">
                <a:latin typeface="Times New Roman"/>
                <a:cs typeface="Times New Roman"/>
              </a:rPr>
              <a:t>m</a:t>
            </a:r>
            <a:r>
              <a:rPr sz="886" b="1" spc="-7" dirty="0">
                <a:latin typeface="Times New Roman"/>
                <a:cs typeface="Times New Roman"/>
              </a:rPr>
              <a:t>entation</a:t>
            </a:r>
            <a:r>
              <a:rPr sz="886" b="1" spc="-3" dirty="0">
                <a:latin typeface="Times New Roman"/>
                <a:cs typeface="Times New Roman"/>
              </a:rPr>
              <a:t> </a:t>
            </a:r>
            <a:r>
              <a:rPr sz="750" spc="-7" dirty="0">
                <a:solidFill>
                  <a:srgbClr val="FFFFFF"/>
                </a:solidFill>
                <a:latin typeface="Calibri Light"/>
                <a:cs typeface="Calibri Light"/>
              </a:rPr>
              <a:t>I</a:t>
            </a:r>
            <a:r>
              <a:rPr sz="750" dirty="0">
                <a:solidFill>
                  <a:srgbClr val="FFFFFF"/>
                </a:solidFill>
                <a:latin typeface="Calibri Light"/>
                <a:cs typeface="Calibri Light"/>
              </a:rPr>
              <a:t>mp</a:t>
            </a:r>
            <a:r>
              <a:rPr sz="750" spc="-3" dirty="0">
                <a:solidFill>
                  <a:srgbClr val="FFFFFF"/>
                </a:solidFill>
                <a:latin typeface="Calibri Light"/>
                <a:cs typeface="Calibri Light"/>
              </a:rPr>
              <a:t>l</a:t>
            </a:r>
            <a:r>
              <a:rPr sz="750" spc="-7" dirty="0">
                <a:solidFill>
                  <a:srgbClr val="FFFFFF"/>
                </a:solidFill>
                <a:latin typeface="Calibri Light"/>
                <a:cs typeface="Calibri Light"/>
              </a:rPr>
              <a:t>e</a:t>
            </a:r>
            <a:r>
              <a:rPr sz="750" dirty="0">
                <a:solidFill>
                  <a:srgbClr val="FFFFFF"/>
                </a:solidFill>
                <a:latin typeface="Calibri Light"/>
                <a:cs typeface="Calibri Light"/>
              </a:rPr>
              <a:t>ment</a:t>
            </a:r>
            <a:r>
              <a:rPr sz="750" spc="-10" dirty="0">
                <a:solidFill>
                  <a:srgbClr val="FFFFFF"/>
                </a:solidFill>
                <a:latin typeface="Calibri Light"/>
                <a:cs typeface="Calibri Light"/>
              </a:rPr>
              <a:t> </a:t>
            </a:r>
            <a:r>
              <a:rPr sz="750" dirty="0">
                <a:solidFill>
                  <a:srgbClr val="FFFFFF"/>
                </a:solidFill>
                <a:latin typeface="Calibri Light"/>
                <a:cs typeface="Calibri Light"/>
              </a:rPr>
              <a:t>s</a:t>
            </a:r>
            <a:r>
              <a:rPr sz="750" spc="-7" dirty="0">
                <a:solidFill>
                  <a:srgbClr val="FFFFFF"/>
                </a:solidFill>
                <a:latin typeface="Calibri Light"/>
                <a:cs typeface="Calibri Light"/>
              </a:rPr>
              <a:t>e</a:t>
            </a:r>
            <a:r>
              <a:rPr sz="750" dirty="0">
                <a:solidFill>
                  <a:srgbClr val="FFFFFF"/>
                </a:solidFill>
                <a:latin typeface="Calibri Light"/>
                <a:cs typeface="Calibri Light"/>
              </a:rPr>
              <a:t>rv</a:t>
            </a:r>
            <a:r>
              <a:rPr sz="750" spc="-7" dirty="0">
                <a:solidFill>
                  <a:srgbClr val="FFFFFF"/>
                </a:solidFill>
                <a:latin typeface="Calibri Light"/>
                <a:cs typeface="Calibri Light"/>
              </a:rPr>
              <a:t>i</a:t>
            </a:r>
            <a:r>
              <a:rPr sz="750" spc="-3" dirty="0">
                <a:solidFill>
                  <a:srgbClr val="FFFFFF"/>
                </a:solidFill>
                <a:latin typeface="Calibri Light"/>
                <a:cs typeface="Calibri Light"/>
              </a:rPr>
              <a:t>c</a:t>
            </a:r>
            <a:r>
              <a:rPr sz="750" spc="-7" dirty="0">
                <a:solidFill>
                  <a:srgbClr val="FFFFFF"/>
                </a:solidFill>
                <a:latin typeface="Calibri Light"/>
                <a:cs typeface="Calibri Light"/>
              </a:rPr>
              <a:t>e</a:t>
            </a:r>
            <a:r>
              <a:rPr sz="750" dirty="0">
                <a:solidFill>
                  <a:srgbClr val="FFFFFF"/>
                </a:solidFill>
                <a:latin typeface="Calibri Light"/>
                <a:cs typeface="Calibri Light"/>
              </a:rPr>
              <a:t>s </a:t>
            </a:r>
            <a:r>
              <a:rPr sz="750" spc="-3" dirty="0">
                <a:solidFill>
                  <a:srgbClr val="FFFFFF"/>
                </a:solidFill>
                <a:latin typeface="Calibri Light"/>
                <a:cs typeface="Calibri Light"/>
              </a:rPr>
              <a:t>a</a:t>
            </a:r>
            <a:r>
              <a:rPr sz="750" dirty="0">
                <a:solidFill>
                  <a:srgbClr val="FFFFFF"/>
                </a:solidFill>
                <a:latin typeface="Calibri Light"/>
                <a:cs typeface="Calibri Light"/>
              </a:rPr>
              <a:t>nd</a:t>
            </a:r>
            <a:r>
              <a:rPr sz="750" spc="-3" dirty="0">
                <a:solidFill>
                  <a:srgbClr val="FFFFFF"/>
                </a:solidFill>
                <a:latin typeface="Calibri Light"/>
                <a:cs typeface="Calibri Light"/>
              </a:rPr>
              <a:t> i</a:t>
            </a:r>
            <a:r>
              <a:rPr sz="750" dirty="0">
                <a:solidFill>
                  <a:srgbClr val="FFFFFF"/>
                </a:solidFill>
                <a:latin typeface="Calibri Light"/>
                <a:cs typeface="Calibri Light"/>
              </a:rPr>
              <a:t>n</a:t>
            </a:r>
            <a:r>
              <a:rPr sz="750" spc="-3" dirty="0">
                <a:solidFill>
                  <a:srgbClr val="FFFFFF"/>
                </a:solidFill>
                <a:latin typeface="Calibri Light"/>
                <a:cs typeface="Calibri Light"/>
              </a:rPr>
              <a:t>i</a:t>
            </a:r>
            <a:r>
              <a:rPr sz="750" dirty="0">
                <a:solidFill>
                  <a:srgbClr val="FFFFFF"/>
                </a:solidFill>
                <a:latin typeface="Calibri Light"/>
                <a:cs typeface="Calibri Light"/>
              </a:rPr>
              <a:t>t</a:t>
            </a:r>
            <a:r>
              <a:rPr sz="750" spc="-7" dirty="0">
                <a:solidFill>
                  <a:srgbClr val="FFFFFF"/>
                </a:solidFill>
                <a:latin typeface="Calibri Light"/>
                <a:cs typeface="Calibri Light"/>
              </a:rPr>
              <a:t>i</a:t>
            </a:r>
            <a:r>
              <a:rPr sz="750" dirty="0">
                <a:solidFill>
                  <a:srgbClr val="FFFFFF"/>
                </a:solidFill>
                <a:latin typeface="Calibri Light"/>
                <a:cs typeface="Calibri Light"/>
              </a:rPr>
              <a:t>a</a:t>
            </a:r>
            <a:r>
              <a:rPr sz="750" spc="-3" dirty="0">
                <a:solidFill>
                  <a:srgbClr val="FFFFFF"/>
                </a:solidFill>
                <a:latin typeface="Calibri Light"/>
                <a:cs typeface="Calibri Light"/>
              </a:rPr>
              <a:t>tives </a:t>
            </a:r>
            <a:r>
              <a:rPr sz="750" dirty="0">
                <a:solidFill>
                  <a:srgbClr val="FFFFFF"/>
                </a:solidFill>
                <a:latin typeface="Calibri Light"/>
                <a:cs typeface="Calibri Light"/>
              </a:rPr>
              <a:t>(str</a:t>
            </a:r>
            <a:r>
              <a:rPr sz="750" spc="-3" dirty="0">
                <a:solidFill>
                  <a:srgbClr val="FFFFFF"/>
                </a:solidFill>
                <a:latin typeface="Calibri Light"/>
                <a:cs typeface="Calibri Light"/>
              </a:rPr>
              <a:t>a</a:t>
            </a:r>
            <a:r>
              <a:rPr sz="750" dirty="0">
                <a:solidFill>
                  <a:srgbClr val="FFFFFF"/>
                </a:solidFill>
                <a:latin typeface="Calibri Light"/>
                <a:cs typeface="Calibri Light"/>
              </a:rPr>
              <a:t>t</a:t>
            </a:r>
            <a:r>
              <a:rPr sz="750" spc="-7" dirty="0">
                <a:solidFill>
                  <a:srgbClr val="FFFFFF"/>
                </a:solidFill>
                <a:latin typeface="Calibri Light"/>
                <a:cs typeface="Calibri Light"/>
              </a:rPr>
              <a:t>e</a:t>
            </a:r>
            <a:r>
              <a:rPr sz="750" dirty="0">
                <a:solidFill>
                  <a:srgbClr val="FFFFFF"/>
                </a:solidFill>
                <a:latin typeface="Calibri Light"/>
                <a:cs typeface="Calibri Light"/>
              </a:rPr>
              <a:t>g</a:t>
            </a:r>
            <a:r>
              <a:rPr sz="750" spc="-7" dirty="0">
                <a:solidFill>
                  <a:srgbClr val="FFFFFF"/>
                </a:solidFill>
                <a:latin typeface="Calibri Light"/>
                <a:cs typeface="Calibri Light"/>
              </a:rPr>
              <a:t>ie</a:t>
            </a:r>
            <a:r>
              <a:rPr sz="750" dirty="0">
                <a:solidFill>
                  <a:srgbClr val="FFFFFF"/>
                </a:solidFill>
                <a:latin typeface="Calibri Light"/>
                <a:cs typeface="Calibri Light"/>
              </a:rPr>
              <a:t>s)</a:t>
            </a:r>
            <a:r>
              <a:rPr sz="750" spc="-7" dirty="0">
                <a:solidFill>
                  <a:srgbClr val="FFFFFF"/>
                </a:solidFill>
                <a:latin typeface="Calibri Light"/>
                <a:cs typeface="Calibri Light"/>
              </a:rPr>
              <a:t> </a:t>
            </a:r>
            <a:r>
              <a:rPr sz="750" dirty="0">
                <a:solidFill>
                  <a:srgbClr val="FFFFFF"/>
                </a:solidFill>
                <a:latin typeface="Calibri Light"/>
                <a:cs typeface="Calibri Light"/>
              </a:rPr>
              <a:t>to pr</a:t>
            </a:r>
            <a:r>
              <a:rPr sz="750" spc="-3" dirty="0">
                <a:solidFill>
                  <a:srgbClr val="FFFFFF"/>
                </a:solidFill>
                <a:latin typeface="Calibri Light"/>
                <a:cs typeface="Calibri Light"/>
              </a:rPr>
              <a:t>od</a:t>
            </a:r>
            <a:r>
              <a:rPr sz="750" dirty="0">
                <a:solidFill>
                  <a:srgbClr val="FFFFFF"/>
                </a:solidFill>
                <a:latin typeface="Calibri Light"/>
                <a:cs typeface="Calibri Light"/>
              </a:rPr>
              <a:t>u</a:t>
            </a:r>
            <a:r>
              <a:rPr sz="750" spc="-3" dirty="0">
                <a:solidFill>
                  <a:srgbClr val="FFFFFF"/>
                </a:solidFill>
                <a:latin typeface="Calibri Light"/>
                <a:cs typeface="Calibri Light"/>
              </a:rPr>
              <a:t>c</a:t>
            </a:r>
            <a:r>
              <a:rPr sz="750" dirty="0">
                <a:solidFill>
                  <a:srgbClr val="FFFFFF"/>
                </a:solidFill>
                <a:latin typeface="Calibri Light"/>
                <a:cs typeface="Calibri Light"/>
              </a:rPr>
              <a:t>e</a:t>
            </a:r>
            <a:r>
              <a:rPr sz="750" spc="-20" dirty="0">
                <a:solidFill>
                  <a:srgbClr val="FFFFFF"/>
                </a:solidFill>
                <a:latin typeface="Calibri Light"/>
                <a:cs typeface="Calibri Light"/>
              </a:rPr>
              <a:t> </a:t>
            </a:r>
            <a:r>
              <a:rPr sz="750" dirty="0">
                <a:solidFill>
                  <a:srgbClr val="FFFFFF"/>
                </a:solidFill>
                <a:latin typeface="Calibri Light"/>
                <a:cs typeface="Calibri Light"/>
              </a:rPr>
              <a:t>resu</a:t>
            </a:r>
            <a:r>
              <a:rPr sz="750" spc="-3" dirty="0">
                <a:solidFill>
                  <a:srgbClr val="FFFFFF"/>
                </a:solidFill>
                <a:latin typeface="Calibri Light"/>
                <a:cs typeface="Calibri Light"/>
              </a:rPr>
              <a:t>l</a:t>
            </a:r>
            <a:r>
              <a:rPr sz="750" dirty="0">
                <a:solidFill>
                  <a:srgbClr val="FFFFFF"/>
                </a:solidFill>
                <a:latin typeface="Calibri Light"/>
                <a:cs typeface="Calibri Light"/>
              </a:rPr>
              <a:t>ts</a:t>
            </a:r>
            <a:endParaRPr sz="750">
              <a:latin typeface="Calibri Light"/>
              <a:cs typeface="Calibri Light"/>
            </a:endParaRPr>
          </a:p>
        </p:txBody>
      </p:sp>
      <p:sp>
        <p:nvSpPr>
          <p:cNvPr id="26" name="object 26"/>
          <p:cNvSpPr/>
          <p:nvPr/>
        </p:nvSpPr>
        <p:spPr>
          <a:xfrm>
            <a:off x="6087860" y="4569403"/>
            <a:ext cx="232064" cy="306965"/>
          </a:xfrm>
          <a:custGeom>
            <a:avLst/>
            <a:gdLst/>
            <a:ahLst/>
            <a:cxnLst/>
            <a:rect l="l" t="t" r="r" b="b"/>
            <a:pathLst>
              <a:path w="340360" h="450215">
                <a:moveTo>
                  <a:pt x="171958" y="0"/>
                </a:moveTo>
                <a:lnTo>
                  <a:pt x="0" y="223138"/>
                </a:lnTo>
                <a:lnTo>
                  <a:pt x="167005" y="449833"/>
                </a:lnTo>
                <a:lnTo>
                  <a:pt x="168021" y="359917"/>
                </a:lnTo>
                <a:lnTo>
                  <a:pt x="337332" y="359917"/>
                </a:lnTo>
                <a:lnTo>
                  <a:pt x="340360" y="91820"/>
                </a:lnTo>
                <a:lnTo>
                  <a:pt x="170942" y="90042"/>
                </a:lnTo>
                <a:lnTo>
                  <a:pt x="171958" y="0"/>
                </a:lnTo>
                <a:close/>
              </a:path>
              <a:path w="340360" h="450215">
                <a:moveTo>
                  <a:pt x="337332" y="359917"/>
                </a:moveTo>
                <a:lnTo>
                  <a:pt x="168021" y="359917"/>
                </a:lnTo>
                <a:lnTo>
                  <a:pt x="337312" y="361695"/>
                </a:lnTo>
                <a:lnTo>
                  <a:pt x="337332" y="359917"/>
                </a:lnTo>
                <a:close/>
              </a:path>
            </a:pathLst>
          </a:custGeom>
          <a:solidFill>
            <a:srgbClr val="00AFEF"/>
          </a:solidFill>
        </p:spPr>
        <p:txBody>
          <a:bodyPr wrap="square" lIns="0" tIns="0" rIns="0" bIns="0" rtlCol="0"/>
          <a:lstStyle/>
          <a:p>
            <a:endParaRPr sz="1227"/>
          </a:p>
        </p:txBody>
      </p:sp>
      <p:sp>
        <p:nvSpPr>
          <p:cNvPr id="27" name="object 27"/>
          <p:cNvSpPr/>
          <p:nvPr/>
        </p:nvSpPr>
        <p:spPr>
          <a:xfrm>
            <a:off x="4779472" y="4259233"/>
            <a:ext cx="1199284" cy="909205"/>
          </a:xfrm>
          <a:custGeom>
            <a:avLst/>
            <a:gdLst/>
            <a:ahLst/>
            <a:cxnLst/>
            <a:rect l="l" t="t" r="r" b="b"/>
            <a:pathLst>
              <a:path w="1758950" h="1333500">
                <a:moveTo>
                  <a:pt x="879347" y="0"/>
                </a:moveTo>
                <a:lnTo>
                  <a:pt x="807228" y="2210"/>
                </a:lnTo>
                <a:lnTo>
                  <a:pt x="736713" y="8728"/>
                </a:lnTo>
                <a:lnTo>
                  <a:pt x="668031" y="19381"/>
                </a:lnTo>
                <a:lnTo>
                  <a:pt x="601406" y="33997"/>
                </a:lnTo>
                <a:lnTo>
                  <a:pt x="537067" y="52405"/>
                </a:lnTo>
                <a:lnTo>
                  <a:pt x="475238" y="74433"/>
                </a:lnTo>
                <a:lnTo>
                  <a:pt x="416146" y="99909"/>
                </a:lnTo>
                <a:lnTo>
                  <a:pt x="360017" y="128662"/>
                </a:lnTo>
                <a:lnTo>
                  <a:pt x="307078" y="160519"/>
                </a:lnTo>
                <a:lnTo>
                  <a:pt x="257556" y="195310"/>
                </a:lnTo>
                <a:lnTo>
                  <a:pt x="211675" y="232861"/>
                </a:lnTo>
                <a:lnTo>
                  <a:pt x="169663" y="273003"/>
                </a:lnTo>
                <a:lnTo>
                  <a:pt x="131747" y="315562"/>
                </a:lnTo>
                <a:lnTo>
                  <a:pt x="98151" y="360367"/>
                </a:lnTo>
                <a:lnTo>
                  <a:pt x="69103" y="407247"/>
                </a:lnTo>
                <a:lnTo>
                  <a:pt x="44829" y="456029"/>
                </a:lnTo>
                <a:lnTo>
                  <a:pt x="25556" y="506542"/>
                </a:lnTo>
                <a:lnTo>
                  <a:pt x="11509" y="558614"/>
                </a:lnTo>
                <a:lnTo>
                  <a:pt x="2915" y="612074"/>
                </a:lnTo>
                <a:lnTo>
                  <a:pt x="0" y="666750"/>
                </a:lnTo>
                <a:lnTo>
                  <a:pt x="2915" y="721425"/>
                </a:lnTo>
                <a:lnTo>
                  <a:pt x="11509" y="774885"/>
                </a:lnTo>
                <a:lnTo>
                  <a:pt x="25556" y="826957"/>
                </a:lnTo>
                <a:lnTo>
                  <a:pt x="44829" y="877470"/>
                </a:lnTo>
                <a:lnTo>
                  <a:pt x="69103" y="926252"/>
                </a:lnTo>
                <a:lnTo>
                  <a:pt x="98151" y="973132"/>
                </a:lnTo>
                <a:lnTo>
                  <a:pt x="131747" y="1017937"/>
                </a:lnTo>
                <a:lnTo>
                  <a:pt x="169663" y="1060496"/>
                </a:lnTo>
                <a:lnTo>
                  <a:pt x="211675" y="1100638"/>
                </a:lnTo>
                <a:lnTo>
                  <a:pt x="257556" y="1138189"/>
                </a:lnTo>
                <a:lnTo>
                  <a:pt x="307078" y="1172980"/>
                </a:lnTo>
                <a:lnTo>
                  <a:pt x="360017" y="1204837"/>
                </a:lnTo>
                <a:lnTo>
                  <a:pt x="416146" y="1233590"/>
                </a:lnTo>
                <a:lnTo>
                  <a:pt x="475238" y="1259066"/>
                </a:lnTo>
                <a:lnTo>
                  <a:pt x="537067" y="1281094"/>
                </a:lnTo>
                <a:lnTo>
                  <a:pt x="601406" y="1299502"/>
                </a:lnTo>
                <a:lnTo>
                  <a:pt x="668031" y="1314118"/>
                </a:lnTo>
                <a:lnTo>
                  <a:pt x="736713" y="1324771"/>
                </a:lnTo>
                <a:lnTo>
                  <a:pt x="807228" y="1331289"/>
                </a:lnTo>
                <a:lnTo>
                  <a:pt x="879347" y="1333500"/>
                </a:lnTo>
                <a:lnTo>
                  <a:pt x="951467" y="1331289"/>
                </a:lnTo>
                <a:lnTo>
                  <a:pt x="1021982" y="1324771"/>
                </a:lnTo>
                <a:lnTo>
                  <a:pt x="1090664" y="1314118"/>
                </a:lnTo>
                <a:lnTo>
                  <a:pt x="1157289" y="1299502"/>
                </a:lnTo>
                <a:lnTo>
                  <a:pt x="1221628" y="1281094"/>
                </a:lnTo>
                <a:lnTo>
                  <a:pt x="1283457" y="1259066"/>
                </a:lnTo>
                <a:lnTo>
                  <a:pt x="1342549" y="1233590"/>
                </a:lnTo>
                <a:lnTo>
                  <a:pt x="1398678" y="1204837"/>
                </a:lnTo>
                <a:lnTo>
                  <a:pt x="1451617" y="1172980"/>
                </a:lnTo>
                <a:lnTo>
                  <a:pt x="1501139" y="1138189"/>
                </a:lnTo>
                <a:lnTo>
                  <a:pt x="1547020" y="1100638"/>
                </a:lnTo>
                <a:lnTo>
                  <a:pt x="1589032" y="1060496"/>
                </a:lnTo>
                <a:lnTo>
                  <a:pt x="1626948" y="1017937"/>
                </a:lnTo>
                <a:lnTo>
                  <a:pt x="1660544" y="973132"/>
                </a:lnTo>
                <a:lnTo>
                  <a:pt x="1689592" y="926252"/>
                </a:lnTo>
                <a:lnTo>
                  <a:pt x="1713866" y="877470"/>
                </a:lnTo>
                <a:lnTo>
                  <a:pt x="1733139" y="826957"/>
                </a:lnTo>
                <a:lnTo>
                  <a:pt x="1747186" y="774885"/>
                </a:lnTo>
                <a:lnTo>
                  <a:pt x="1755780" y="721425"/>
                </a:lnTo>
                <a:lnTo>
                  <a:pt x="1758695" y="666750"/>
                </a:lnTo>
                <a:lnTo>
                  <a:pt x="1755780" y="612074"/>
                </a:lnTo>
                <a:lnTo>
                  <a:pt x="1747186" y="558614"/>
                </a:lnTo>
                <a:lnTo>
                  <a:pt x="1733139" y="506542"/>
                </a:lnTo>
                <a:lnTo>
                  <a:pt x="1713866" y="456029"/>
                </a:lnTo>
                <a:lnTo>
                  <a:pt x="1689592" y="407247"/>
                </a:lnTo>
                <a:lnTo>
                  <a:pt x="1660544" y="360367"/>
                </a:lnTo>
                <a:lnTo>
                  <a:pt x="1626948" y="315562"/>
                </a:lnTo>
                <a:lnTo>
                  <a:pt x="1589032" y="273003"/>
                </a:lnTo>
                <a:lnTo>
                  <a:pt x="1547020" y="232861"/>
                </a:lnTo>
                <a:lnTo>
                  <a:pt x="1501139" y="195310"/>
                </a:lnTo>
                <a:lnTo>
                  <a:pt x="1451617" y="160519"/>
                </a:lnTo>
                <a:lnTo>
                  <a:pt x="1398678" y="128662"/>
                </a:lnTo>
                <a:lnTo>
                  <a:pt x="1342549" y="99909"/>
                </a:lnTo>
                <a:lnTo>
                  <a:pt x="1283457" y="74433"/>
                </a:lnTo>
                <a:lnTo>
                  <a:pt x="1221628" y="52405"/>
                </a:lnTo>
                <a:lnTo>
                  <a:pt x="1157289" y="33997"/>
                </a:lnTo>
                <a:lnTo>
                  <a:pt x="1090664" y="19381"/>
                </a:lnTo>
                <a:lnTo>
                  <a:pt x="1021982" y="8728"/>
                </a:lnTo>
                <a:lnTo>
                  <a:pt x="951467" y="2210"/>
                </a:lnTo>
                <a:lnTo>
                  <a:pt x="879347" y="0"/>
                </a:lnTo>
                <a:close/>
              </a:path>
            </a:pathLst>
          </a:custGeom>
          <a:solidFill>
            <a:srgbClr val="4471C4"/>
          </a:solidFill>
        </p:spPr>
        <p:txBody>
          <a:bodyPr wrap="square" lIns="0" tIns="0" rIns="0" bIns="0" rtlCol="0"/>
          <a:lstStyle/>
          <a:p>
            <a:endParaRPr sz="1227"/>
          </a:p>
        </p:txBody>
      </p:sp>
      <p:sp>
        <p:nvSpPr>
          <p:cNvPr id="28" name="object 28"/>
          <p:cNvSpPr/>
          <p:nvPr/>
        </p:nvSpPr>
        <p:spPr>
          <a:xfrm>
            <a:off x="4779472" y="4259233"/>
            <a:ext cx="1199284" cy="909205"/>
          </a:xfrm>
          <a:custGeom>
            <a:avLst/>
            <a:gdLst/>
            <a:ahLst/>
            <a:cxnLst/>
            <a:rect l="l" t="t" r="r" b="b"/>
            <a:pathLst>
              <a:path w="1758950" h="1333500">
                <a:moveTo>
                  <a:pt x="0" y="666750"/>
                </a:moveTo>
                <a:lnTo>
                  <a:pt x="2915" y="612074"/>
                </a:lnTo>
                <a:lnTo>
                  <a:pt x="11509" y="558614"/>
                </a:lnTo>
                <a:lnTo>
                  <a:pt x="25556" y="506542"/>
                </a:lnTo>
                <a:lnTo>
                  <a:pt x="44829" y="456029"/>
                </a:lnTo>
                <a:lnTo>
                  <a:pt x="69103" y="407247"/>
                </a:lnTo>
                <a:lnTo>
                  <a:pt x="98151" y="360367"/>
                </a:lnTo>
                <a:lnTo>
                  <a:pt x="131747" y="315562"/>
                </a:lnTo>
                <a:lnTo>
                  <a:pt x="169663" y="273003"/>
                </a:lnTo>
                <a:lnTo>
                  <a:pt x="211675" y="232861"/>
                </a:lnTo>
                <a:lnTo>
                  <a:pt x="257556" y="195310"/>
                </a:lnTo>
                <a:lnTo>
                  <a:pt x="307078" y="160519"/>
                </a:lnTo>
                <a:lnTo>
                  <a:pt x="360017" y="128662"/>
                </a:lnTo>
                <a:lnTo>
                  <a:pt x="416146" y="99909"/>
                </a:lnTo>
                <a:lnTo>
                  <a:pt x="475238" y="74433"/>
                </a:lnTo>
                <a:lnTo>
                  <a:pt x="537067" y="52405"/>
                </a:lnTo>
                <a:lnTo>
                  <a:pt x="601406" y="33997"/>
                </a:lnTo>
                <a:lnTo>
                  <a:pt x="668031" y="19381"/>
                </a:lnTo>
                <a:lnTo>
                  <a:pt x="736713" y="8728"/>
                </a:lnTo>
                <a:lnTo>
                  <a:pt x="807228" y="2210"/>
                </a:lnTo>
                <a:lnTo>
                  <a:pt x="879347" y="0"/>
                </a:lnTo>
                <a:lnTo>
                  <a:pt x="951467" y="2210"/>
                </a:lnTo>
                <a:lnTo>
                  <a:pt x="1021982" y="8728"/>
                </a:lnTo>
                <a:lnTo>
                  <a:pt x="1090664" y="19381"/>
                </a:lnTo>
                <a:lnTo>
                  <a:pt x="1157289" y="33997"/>
                </a:lnTo>
                <a:lnTo>
                  <a:pt x="1221628" y="52405"/>
                </a:lnTo>
                <a:lnTo>
                  <a:pt x="1283457" y="74433"/>
                </a:lnTo>
                <a:lnTo>
                  <a:pt x="1342549" y="99909"/>
                </a:lnTo>
                <a:lnTo>
                  <a:pt x="1398678" y="128662"/>
                </a:lnTo>
                <a:lnTo>
                  <a:pt x="1451617" y="160519"/>
                </a:lnTo>
                <a:lnTo>
                  <a:pt x="1501139" y="195310"/>
                </a:lnTo>
                <a:lnTo>
                  <a:pt x="1547020" y="232861"/>
                </a:lnTo>
                <a:lnTo>
                  <a:pt x="1589032" y="273003"/>
                </a:lnTo>
                <a:lnTo>
                  <a:pt x="1626948" y="315562"/>
                </a:lnTo>
                <a:lnTo>
                  <a:pt x="1660544" y="360367"/>
                </a:lnTo>
                <a:lnTo>
                  <a:pt x="1689592" y="407247"/>
                </a:lnTo>
                <a:lnTo>
                  <a:pt x="1713866" y="456029"/>
                </a:lnTo>
                <a:lnTo>
                  <a:pt x="1733139" y="506542"/>
                </a:lnTo>
                <a:lnTo>
                  <a:pt x="1747186" y="558614"/>
                </a:lnTo>
                <a:lnTo>
                  <a:pt x="1755780" y="612074"/>
                </a:lnTo>
                <a:lnTo>
                  <a:pt x="1758695" y="666750"/>
                </a:lnTo>
                <a:lnTo>
                  <a:pt x="1755780" y="721425"/>
                </a:lnTo>
                <a:lnTo>
                  <a:pt x="1747186" y="774885"/>
                </a:lnTo>
                <a:lnTo>
                  <a:pt x="1733139" y="826957"/>
                </a:lnTo>
                <a:lnTo>
                  <a:pt x="1713866" y="877470"/>
                </a:lnTo>
                <a:lnTo>
                  <a:pt x="1689592" y="926252"/>
                </a:lnTo>
                <a:lnTo>
                  <a:pt x="1660544" y="973132"/>
                </a:lnTo>
                <a:lnTo>
                  <a:pt x="1626948" y="1017937"/>
                </a:lnTo>
                <a:lnTo>
                  <a:pt x="1589032" y="1060496"/>
                </a:lnTo>
                <a:lnTo>
                  <a:pt x="1547020" y="1100638"/>
                </a:lnTo>
                <a:lnTo>
                  <a:pt x="1501139" y="1138189"/>
                </a:lnTo>
                <a:lnTo>
                  <a:pt x="1451617" y="1172980"/>
                </a:lnTo>
                <a:lnTo>
                  <a:pt x="1398678" y="1204837"/>
                </a:lnTo>
                <a:lnTo>
                  <a:pt x="1342549" y="1233590"/>
                </a:lnTo>
                <a:lnTo>
                  <a:pt x="1283457" y="1259066"/>
                </a:lnTo>
                <a:lnTo>
                  <a:pt x="1221628" y="1281094"/>
                </a:lnTo>
                <a:lnTo>
                  <a:pt x="1157289" y="1299502"/>
                </a:lnTo>
                <a:lnTo>
                  <a:pt x="1090664" y="1314118"/>
                </a:lnTo>
                <a:lnTo>
                  <a:pt x="1021982" y="1324771"/>
                </a:lnTo>
                <a:lnTo>
                  <a:pt x="951467" y="1331289"/>
                </a:lnTo>
                <a:lnTo>
                  <a:pt x="879347" y="1333500"/>
                </a:lnTo>
                <a:lnTo>
                  <a:pt x="807228" y="1331289"/>
                </a:lnTo>
                <a:lnTo>
                  <a:pt x="736713" y="1324771"/>
                </a:lnTo>
                <a:lnTo>
                  <a:pt x="668031" y="1314118"/>
                </a:lnTo>
                <a:lnTo>
                  <a:pt x="601406" y="1299502"/>
                </a:lnTo>
                <a:lnTo>
                  <a:pt x="537067" y="1281094"/>
                </a:lnTo>
                <a:lnTo>
                  <a:pt x="475238" y="1259066"/>
                </a:lnTo>
                <a:lnTo>
                  <a:pt x="416146" y="1233590"/>
                </a:lnTo>
                <a:lnTo>
                  <a:pt x="360017" y="1204837"/>
                </a:lnTo>
                <a:lnTo>
                  <a:pt x="307078" y="1172980"/>
                </a:lnTo>
                <a:lnTo>
                  <a:pt x="257556" y="1138189"/>
                </a:lnTo>
                <a:lnTo>
                  <a:pt x="211675" y="1100638"/>
                </a:lnTo>
                <a:lnTo>
                  <a:pt x="169663" y="1060496"/>
                </a:lnTo>
                <a:lnTo>
                  <a:pt x="131747" y="1017937"/>
                </a:lnTo>
                <a:lnTo>
                  <a:pt x="98151" y="973132"/>
                </a:lnTo>
                <a:lnTo>
                  <a:pt x="69103" y="926252"/>
                </a:lnTo>
                <a:lnTo>
                  <a:pt x="44829" y="877470"/>
                </a:lnTo>
                <a:lnTo>
                  <a:pt x="25556" y="826957"/>
                </a:lnTo>
                <a:lnTo>
                  <a:pt x="11509" y="774885"/>
                </a:lnTo>
                <a:lnTo>
                  <a:pt x="2915" y="721425"/>
                </a:lnTo>
                <a:lnTo>
                  <a:pt x="0" y="666750"/>
                </a:lnTo>
                <a:close/>
              </a:path>
            </a:pathLst>
          </a:custGeom>
          <a:ln w="12192">
            <a:solidFill>
              <a:srgbClr val="FFFFFF"/>
            </a:solidFill>
          </a:ln>
        </p:spPr>
        <p:txBody>
          <a:bodyPr wrap="square" lIns="0" tIns="0" rIns="0" bIns="0" rtlCol="0"/>
          <a:lstStyle/>
          <a:p>
            <a:endParaRPr sz="1227"/>
          </a:p>
        </p:txBody>
      </p:sp>
      <p:sp>
        <p:nvSpPr>
          <p:cNvPr id="29" name="object 29"/>
          <p:cNvSpPr txBox="1"/>
          <p:nvPr/>
        </p:nvSpPr>
        <p:spPr>
          <a:xfrm>
            <a:off x="4996468" y="4411733"/>
            <a:ext cx="765464" cy="584391"/>
          </a:xfrm>
          <a:prstGeom prst="rect">
            <a:avLst/>
          </a:prstGeom>
        </p:spPr>
        <p:txBody>
          <a:bodyPr vert="horz" wrap="square" lIns="0" tIns="0" rIns="0" bIns="0" rtlCol="0">
            <a:spAutoFit/>
          </a:bodyPr>
          <a:lstStyle/>
          <a:p>
            <a:pPr marL="9525" marR="3464" algn="ctr">
              <a:lnSpc>
                <a:spcPts val="914"/>
              </a:lnSpc>
            </a:pPr>
            <a:r>
              <a:rPr sz="886" b="1" spc="-7" dirty="0">
                <a:latin typeface="Times New Roman"/>
                <a:cs typeface="Times New Roman"/>
              </a:rPr>
              <a:t>Achieve</a:t>
            </a:r>
            <a:r>
              <a:rPr sz="886" b="1" spc="-20" dirty="0">
                <a:latin typeface="Times New Roman"/>
                <a:cs typeface="Times New Roman"/>
              </a:rPr>
              <a:t>m</a:t>
            </a:r>
            <a:r>
              <a:rPr sz="886" b="1" spc="-7" dirty="0">
                <a:latin typeface="Times New Roman"/>
                <a:cs typeface="Times New Roman"/>
              </a:rPr>
              <a:t>ent</a:t>
            </a:r>
            <a:r>
              <a:rPr sz="886" b="1" spc="20" dirty="0">
                <a:latin typeface="Times New Roman"/>
                <a:cs typeface="Times New Roman"/>
              </a:rPr>
              <a:t> </a:t>
            </a:r>
            <a:r>
              <a:rPr sz="886" b="1" spc="-7" dirty="0">
                <a:latin typeface="Times New Roman"/>
                <a:cs typeface="Times New Roman"/>
              </a:rPr>
              <a:t>of Results</a:t>
            </a:r>
            <a:endParaRPr sz="886">
              <a:latin typeface="Times New Roman"/>
              <a:cs typeface="Times New Roman"/>
            </a:endParaRPr>
          </a:p>
          <a:p>
            <a:pPr marL="8226" marR="3464" algn="ctr">
              <a:lnSpc>
                <a:spcPct val="91400"/>
              </a:lnSpc>
              <a:spcBef>
                <a:spcPts val="313"/>
              </a:spcBef>
            </a:pPr>
            <a:r>
              <a:rPr sz="750" spc="-3" dirty="0">
                <a:solidFill>
                  <a:srgbClr val="FFFFFF"/>
                </a:solidFill>
                <a:latin typeface="Calibri Light"/>
                <a:cs typeface="Calibri Light"/>
              </a:rPr>
              <a:t>Ob</a:t>
            </a:r>
            <a:r>
              <a:rPr sz="750" dirty="0">
                <a:solidFill>
                  <a:srgbClr val="FFFFFF"/>
                </a:solidFill>
                <a:latin typeface="Calibri Light"/>
                <a:cs typeface="Calibri Light"/>
              </a:rPr>
              <a:t>s</a:t>
            </a:r>
            <a:r>
              <a:rPr sz="750" spc="-7" dirty="0">
                <a:solidFill>
                  <a:srgbClr val="FFFFFF"/>
                </a:solidFill>
                <a:latin typeface="Calibri Light"/>
                <a:cs typeface="Calibri Light"/>
              </a:rPr>
              <a:t>e</a:t>
            </a:r>
            <a:r>
              <a:rPr sz="750" dirty="0">
                <a:solidFill>
                  <a:srgbClr val="FFFFFF"/>
                </a:solidFill>
                <a:latin typeface="Calibri Light"/>
                <a:cs typeface="Calibri Light"/>
              </a:rPr>
              <a:t>rve</a:t>
            </a:r>
            <a:r>
              <a:rPr sz="750" spc="-14" dirty="0">
                <a:solidFill>
                  <a:srgbClr val="FFFFFF"/>
                </a:solidFill>
                <a:latin typeface="Calibri Light"/>
                <a:cs typeface="Calibri Light"/>
              </a:rPr>
              <a:t> </a:t>
            </a:r>
            <a:r>
              <a:rPr sz="750" spc="-3" dirty="0">
                <a:solidFill>
                  <a:srgbClr val="FFFFFF"/>
                </a:solidFill>
                <a:latin typeface="Calibri Light"/>
                <a:cs typeface="Calibri Light"/>
              </a:rPr>
              <a:t>a</a:t>
            </a:r>
            <a:r>
              <a:rPr sz="750" dirty="0">
                <a:solidFill>
                  <a:srgbClr val="FFFFFF"/>
                </a:solidFill>
                <a:latin typeface="Calibri Light"/>
                <a:cs typeface="Calibri Light"/>
              </a:rPr>
              <a:t>nd</a:t>
            </a:r>
            <a:r>
              <a:rPr sz="750" spc="-7" dirty="0">
                <a:solidFill>
                  <a:srgbClr val="FFFFFF"/>
                </a:solidFill>
                <a:latin typeface="Calibri Light"/>
                <a:cs typeface="Calibri Light"/>
              </a:rPr>
              <a:t> </a:t>
            </a:r>
            <a:r>
              <a:rPr sz="750" dirty="0">
                <a:solidFill>
                  <a:srgbClr val="FFFFFF"/>
                </a:solidFill>
                <a:latin typeface="Calibri Light"/>
                <a:cs typeface="Calibri Light"/>
              </a:rPr>
              <a:t>report </a:t>
            </a:r>
            <a:r>
              <a:rPr sz="750" spc="-3" dirty="0">
                <a:solidFill>
                  <a:srgbClr val="FFFFFF"/>
                </a:solidFill>
                <a:latin typeface="Calibri Light"/>
                <a:cs typeface="Calibri Light"/>
              </a:rPr>
              <a:t>outcome</a:t>
            </a:r>
            <a:r>
              <a:rPr sz="750" dirty="0">
                <a:solidFill>
                  <a:srgbClr val="FFFFFF"/>
                </a:solidFill>
                <a:latin typeface="Calibri Light"/>
                <a:cs typeface="Calibri Light"/>
              </a:rPr>
              <a:t>s</a:t>
            </a:r>
            <a:r>
              <a:rPr sz="750" spc="-14" dirty="0">
                <a:solidFill>
                  <a:srgbClr val="FFFFFF"/>
                </a:solidFill>
                <a:latin typeface="Calibri Light"/>
                <a:cs typeface="Calibri Light"/>
              </a:rPr>
              <a:t> </a:t>
            </a:r>
            <a:r>
              <a:rPr sz="750" spc="-3" dirty="0">
                <a:solidFill>
                  <a:srgbClr val="FFFFFF"/>
                </a:solidFill>
                <a:latin typeface="Calibri Light"/>
                <a:cs typeface="Calibri Light"/>
              </a:rPr>
              <a:t>a</a:t>
            </a:r>
            <a:r>
              <a:rPr sz="750" dirty="0">
                <a:solidFill>
                  <a:srgbClr val="FFFFFF"/>
                </a:solidFill>
                <a:latin typeface="Calibri Light"/>
                <a:cs typeface="Calibri Light"/>
              </a:rPr>
              <a:t>nd pr</a:t>
            </a:r>
            <a:r>
              <a:rPr sz="750" spc="-3" dirty="0">
                <a:solidFill>
                  <a:srgbClr val="FFFFFF"/>
                </a:solidFill>
                <a:latin typeface="Calibri Light"/>
                <a:cs typeface="Calibri Light"/>
              </a:rPr>
              <a:t>ogress</a:t>
            </a:r>
            <a:endParaRPr sz="750">
              <a:latin typeface="Calibri Light"/>
              <a:cs typeface="Calibri Light"/>
            </a:endParaRPr>
          </a:p>
        </p:txBody>
      </p:sp>
      <p:sp>
        <p:nvSpPr>
          <p:cNvPr id="30" name="object 30"/>
          <p:cNvSpPr/>
          <p:nvPr/>
        </p:nvSpPr>
        <p:spPr>
          <a:xfrm>
            <a:off x="5081415" y="4003097"/>
            <a:ext cx="298306" cy="207818"/>
          </a:xfrm>
          <a:custGeom>
            <a:avLst/>
            <a:gdLst/>
            <a:ahLst/>
            <a:cxnLst/>
            <a:rect l="l" t="t" r="r" b="b"/>
            <a:pathLst>
              <a:path w="437514" h="304800">
                <a:moveTo>
                  <a:pt x="365108" y="168275"/>
                </a:moveTo>
                <a:lnTo>
                  <a:pt x="87502" y="168275"/>
                </a:lnTo>
                <a:lnTo>
                  <a:pt x="120395" y="304800"/>
                </a:lnTo>
                <a:lnTo>
                  <a:pt x="382777" y="241681"/>
                </a:lnTo>
                <a:lnTo>
                  <a:pt x="365108" y="168275"/>
                </a:lnTo>
                <a:close/>
              </a:path>
              <a:path w="437514" h="304800">
                <a:moveTo>
                  <a:pt x="185673" y="0"/>
                </a:moveTo>
                <a:lnTo>
                  <a:pt x="0" y="189230"/>
                </a:lnTo>
                <a:lnTo>
                  <a:pt x="87502" y="168275"/>
                </a:lnTo>
                <a:lnTo>
                  <a:pt x="365108" y="168275"/>
                </a:lnTo>
                <a:lnTo>
                  <a:pt x="349884" y="105029"/>
                </a:lnTo>
                <a:lnTo>
                  <a:pt x="437260" y="83947"/>
                </a:lnTo>
                <a:lnTo>
                  <a:pt x="185673" y="0"/>
                </a:lnTo>
                <a:close/>
              </a:path>
            </a:pathLst>
          </a:custGeom>
          <a:solidFill>
            <a:srgbClr val="4471C4"/>
          </a:solidFill>
        </p:spPr>
        <p:txBody>
          <a:bodyPr wrap="square" lIns="0" tIns="0" rIns="0" bIns="0" rtlCol="0"/>
          <a:lstStyle/>
          <a:p>
            <a:endParaRPr sz="1227"/>
          </a:p>
        </p:txBody>
      </p:sp>
      <p:sp>
        <p:nvSpPr>
          <p:cNvPr id="31" name="object 31"/>
          <p:cNvSpPr/>
          <p:nvPr/>
        </p:nvSpPr>
        <p:spPr>
          <a:xfrm>
            <a:off x="4502034" y="3014402"/>
            <a:ext cx="1154690" cy="909205"/>
          </a:xfrm>
          <a:custGeom>
            <a:avLst/>
            <a:gdLst/>
            <a:ahLst/>
            <a:cxnLst/>
            <a:rect l="l" t="t" r="r" b="b"/>
            <a:pathLst>
              <a:path w="1693545" h="1333500">
                <a:moveTo>
                  <a:pt x="846582" y="0"/>
                </a:moveTo>
                <a:lnTo>
                  <a:pt x="777141" y="2209"/>
                </a:lnTo>
                <a:lnTo>
                  <a:pt x="709247" y="8724"/>
                </a:lnTo>
                <a:lnTo>
                  <a:pt x="643119" y="19373"/>
                </a:lnTo>
                <a:lnTo>
                  <a:pt x="578973" y="33985"/>
                </a:lnTo>
                <a:lnTo>
                  <a:pt x="517028" y="52387"/>
                </a:lnTo>
                <a:lnTo>
                  <a:pt x="457502" y="74409"/>
                </a:lnTo>
                <a:lnTo>
                  <a:pt x="400612" y="99879"/>
                </a:lnTo>
                <a:lnTo>
                  <a:pt x="346575" y="128625"/>
                </a:lnTo>
                <a:lnTo>
                  <a:pt x="295611" y="160477"/>
                </a:lnTo>
                <a:lnTo>
                  <a:pt x="247935" y="195262"/>
                </a:lnTo>
                <a:lnTo>
                  <a:pt x="203767" y="232810"/>
                </a:lnTo>
                <a:lnTo>
                  <a:pt x="163324" y="272948"/>
                </a:lnTo>
                <a:lnTo>
                  <a:pt x="126823" y="315506"/>
                </a:lnTo>
                <a:lnTo>
                  <a:pt x="94482" y="360311"/>
                </a:lnTo>
                <a:lnTo>
                  <a:pt x="66520" y="407193"/>
                </a:lnTo>
                <a:lnTo>
                  <a:pt x="43153" y="455980"/>
                </a:lnTo>
                <a:lnTo>
                  <a:pt x="24600" y="506501"/>
                </a:lnTo>
                <a:lnTo>
                  <a:pt x="11078" y="558584"/>
                </a:lnTo>
                <a:lnTo>
                  <a:pt x="2805" y="612057"/>
                </a:lnTo>
                <a:lnTo>
                  <a:pt x="0" y="666750"/>
                </a:lnTo>
                <a:lnTo>
                  <a:pt x="2805" y="721425"/>
                </a:lnTo>
                <a:lnTo>
                  <a:pt x="11078" y="774885"/>
                </a:lnTo>
                <a:lnTo>
                  <a:pt x="24600" y="826957"/>
                </a:lnTo>
                <a:lnTo>
                  <a:pt x="43153" y="877470"/>
                </a:lnTo>
                <a:lnTo>
                  <a:pt x="66520" y="926252"/>
                </a:lnTo>
                <a:lnTo>
                  <a:pt x="94482" y="973132"/>
                </a:lnTo>
                <a:lnTo>
                  <a:pt x="126823" y="1017937"/>
                </a:lnTo>
                <a:lnTo>
                  <a:pt x="163324" y="1060496"/>
                </a:lnTo>
                <a:lnTo>
                  <a:pt x="203767" y="1100638"/>
                </a:lnTo>
                <a:lnTo>
                  <a:pt x="247935" y="1138189"/>
                </a:lnTo>
                <a:lnTo>
                  <a:pt x="295611" y="1172980"/>
                </a:lnTo>
                <a:lnTo>
                  <a:pt x="346575" y="1204837"/>
                </a:lnTo>
                <a:lnTo>
                  <a:pt x="400612" y="1233590"/>
                </a:lnTo>
                <a:lnTo>
                  <a:pt x="457502" y="1259066"/>
                </a:lnTo>
                <a:lnTo>
                  <a:pt x="517028" y="1281094"/>
                </a:lnTo>
                <a:lnTo>
                  <a:pt x="578973" y="1299502"/>
                </a:lnTo>
                <a:lnTo>
                  <a:pt x="643119" y="1314118"/>
                </a:lnTo>
                <a:lnTo>
                  <a:pt x="709247" y="1324771"/>
                </a:lnTo>
                <a:lnTo>
                  <a:pt x="777141" y="1331289"/>
                </a:lnTo>
                <a:lnTo>
                  <a:pt x="846582" y="1333500"/>
                </a:lnTo>
                <a:lnTo>
                  <a:pt x="916022" y="1331289"/>
                </a:lnTo>
                <a:lnTo>
                  <a:pt x="983916" y="1324771"/>
                </a:lnTo>
                <a:lnTo>
                  <a:pt x="1050044" y="1314118"/>
                </a:lnTo>
                <a:lnTo>
                  <a:pt x="1114190" y="1299502"/>
                </a:lnTo>
                <a:lnTo>
                  <a:pt x="1176135" y="1281094"/>
                </a:lnTo>
                <a:lnTo>
                  <a:pt x="1235661" y="1259066"/>
                </a:lnTo>
                <a:lnTo>
                  <a:pt x="1292551" y="1233590"/>
                </a:lnTo>
                <a:lnTo>
                  <a:pt x="1346588" y="1204837"/>
                </a:lnTo>
                <a:lnTo>
                  <a:pt x="1397552" y="1172980"/>
                </a:lnTo>
                <a:lnTo>
                  <a:pt x="1445228" y="1138189"/>
                </a:lnTo>
                <a:lnTo>
                  <a:pt x="1489396" y="1100638"/>
                </a:lnTo>
                <a:lnTo>
                  <a:pt x="1529839" y="1060496"/>
                </a:lnTo>
                <a:lnTo>
                  <a:pt x="1566340" y="1017937"/>
                </a:lnTo>
                <a:lnTo>
                  <a:pt x="1598681" y="973132"/>
                </a:lnTo>
                <a:lnTo>
                  <a:pt x="1626643" y="926252"/>
                </a:lnTo>
                <a:lnTo>
                  <a:pt x="1650010" y="877470"/>
                </a:lnTo>
                <a:lnTo>
                  <a:pt x="1668563" y="826957"/>
                </a:lnTo>
                <a:lnTo>
                  <a:pt x="1682085" y="774885"/>
                </a:lnTo>
                <a:lnTo>
                  <a:pt x="1690358" y="721425"/>
                </a:lnTo>
                <a:lnTo>
                  <a:pt x="1693164" y="666750"/>
                </a:lnTo>
                <a:lnTo>
                  <a:pt x="1690358" y="612057"/>
                </a:lnTo>
                <a:lnTo>
                  <a:pt x="1682085" y="558584"/>
                </a:lnTo>
                <a:lnTo>
                  <a:pt x="1668563" y="506501"/>
                </a:lnTo>
                <a:lnTo>
                  <a:pt x="1650010" y="455980"/>
                </a:lnTo>
                <a:lnTo>
                  <a:pt x="1626643" y="407193"/>
                </a:lnTo>
                <a:lnTo>
                  <a:pt x="1598681" y="360311"/>
                </a:lnTo>
                <a:lnTo>
                  <a:pt x="1566340" y="315506"/>
                </a:lnTo>
                <a:lnTo>
                  <a:pt x="1529839" y="272948"/>
                </a:lnTo>
                <a:lnTo>
                  <a:pt x="1489396" y="232810"/>
                </a:lnTo>
                <a:lnTo>
                  <a:pt x="1445228" y="195262"/>
                </a:lnTo>
                <a:lnTo>
                  <a:pt x="1397552" y="160477"/>
                </a:lnTo>
                <a:lnTo>
                  <a:pt x="1346588" y="128625"/>
                </a:lnTo>
                <a:lnTo>
                  <a:pt x="1292551" y="99879"/>
                </a:lnTo>
                <a:lnTo>
                  <a:pt x="1235661" y="74409"/>
                </a:lnTo>
                <a:lnTo>
                  <a:pt x="1176135" y="52387"/>
                </a:lnTo>
                <a:lnTo>
                  <a:pt x="1114190" y="33985"/>
                </a:lnTo>
                <a:lnTo>
                  <a:pt x="1050044" y="19373"/>
                </a:lnTo>
                <a:lnTo>
                  <a:pt x="983916" y="8724"/>
                </a:lnTo>
                <a:lnTo>
                  <a:pt x="916022" y="2209"/>
                </a:lnTo>
                <a:lnTo>
                  <a:pt x="846582" y="0"/>
                </a:lnTo>
                <a:close/>
              </a:path>
            </a:pathLst>
          </a:custGeom>
          <a:solidFill>
            <a:srgbClr val="6FAC46"/>
          </a:solidFill>
        </p:spPr>
        <p:txBody>
          <a:bodyPr wrap="square" lIns="0" tIns="0" rIns="0" bIns="0" rtlCol="0"/>
          <a:lstStyle/>
          <a:p>
            <a:endParaRPr sz="1227"/>
          </a:p>
        </p:txBody>
      </p:sp>
      <p:sp>
        <p:nvSpPr>
          <p:cNvPr id="32" name="object 32"/>
          <p:cNvSpPr/>
          <p:nvPr/>
        </p:nvSpPr>
        <p:spPr>
          <a:xfrm>
            <a:off x="4502034" y="3014402"/>
            <a:ext cx="1154690" cy="909205"/>
          </a:xfrm>
          <a:custGeom>
            <a:avLst/>
            <a:gdLst/>
            <a:ahLst/>
            <a:cxnLst/>
            <a:rect l="l" t="t" r="r" b="b"/>
            <a:pathLst>
              <a:path w="1693545" h="1333500">
                <a:moveTo>
                  <a:pt x="0" y="666750"/>
                </a:moveTo>
                <a:lnTo>
                  <a:pt x="2805" y="612057"/>
                </a:lnTo>
                <a:lnTo>
                  <a:pt x="11078" y="558584"/>
                </a:lnTo>
                <a:lnTo>
                  <a:pt x="24600" y="506501"/>
                </a:lnTo>
                <a:lnTo>
                  <a:pt x="43153" y="455980"/>
                </a:lnTo>
                <a:lnTo>
                  <a:pt x="66520" y="407193"/>
                </a:lnTo>
                <a:lnTo>
                  <a:pt x="94482" y="360311"/>
                </a:lnTo>
                <a:lnTo>
                  <a:pt x="126823" y="315506"/>
                </a:lnTo>
                <a:lnTo>
                  <a:pt x="163324" y="272948"/>
                </a:lnTo>
                <a:lnTo>
                  <a:pt x="203767" y="232810"/>
                </a:lnTo>
                <a:lnTo>
                  <a:pt x="247935" y="195262"/>
                </a:lnTo>
                <a:lnTo>
                  <a:pt x="295611" y="160477"/>
                </a:lnTo>
                <a:lnTo>
                  <a:pt x="346575" y="128625"/>
                </a:lnTo>
                <a:lnTo>
                  <a:pt x="400612" y="99879"/>
                </a:lnTo>
                <a:lnTo>
                  <a:pt x="457502" y="74409"/>
                </a:lnTo>
                <a:lnTo>
                  <a:pt x="517028" y="52387"/>
                </a:lnTo>
                <a:lnTo>
                  <a:pt x="578973" y="33985"/>
                </a:lnTo>
                <a:lnTo>
                  <a:pt x="643119" y="19373"/>
                </a:lnTo>
                <a:lnTo>
                  <a:pt x="709247" y="8724"/>
                </a:lnTo>
                <a:lnTo>
                  <a:pt x="777141" y="2209"/>
                </a:lnTo>
                <a:lnTo>
                  <a:pt x="846582" y="0"/>
                </a:lnTo>
                <a:lnTo>
                  <a:pt x="916022" y="2209"/>
                </a:lnTo>
                <a:lnTo>
                  <a:pt x="983916" y="8724"/>
                </a:lnTo>
                <a:lnTo>
                  <a:pt x="1050044" y="19373"/>
                </a:lnTo>
                <a:lnTo>
                  <a:pt x="1114190" y="33985"/>
                </a:lnTo>
                <a:lnTo>
                  <a:pt x="1176135" y="52387"/>
                </a:lnTo>
                <a:lnTo>
                  <a:pt x="1235661" y="74409"/>
                </a:lnTo>
                <a:lnTo>
                  <a:pt x="1292551" y="99879"/>
                </a:lnTo>
                <a:lnTo>
                  <a:pt x="1346588" y="128625"/>
                </a:lnTo>
                <a:lnTo>
                  <a:pt x="1397552" y="160477"/>
                </a:lnTo>
                <a:lnTo>
                  <a:pt x="1445228" y="195262"/>
                </a:lnTo>
                <a:lnTo>
                  <a:pt x="1489396" y="232810"/>
                </a:lnTo>
                <a:lnTo>
                  <a:pt x="1529839" y="272948"/>
                </a:lnTo>
                <a:lnTo>
                  <a:pt x="1566340" y="315506"/>
                </a:lnTo>
                <a:lnTo>
                  <a:pt x="1598681" y="360311"/>
                </a:lnTo>
                <a:lnTo>
                  <a:pt x="1626643" y="407193"/>
                </a:lnTo>
                <a:lnTo>
                  <a:pt x="1650010" y="455980"/>
                </a:lnTo>
                <a:lnTo>
                  <a:pt x="1668563" y="506501"/>
                </a:lnTo>
                <a:lnTo>
                  <a:pt x="1682085" y="558584"/>
                </a:lnTo>
                <a:lnTo>
                  <a:pt x="1690358" y="612057"/>
                </a:lnTo>
                <a:lnTo>
                  <a:pt x="1693164" y="666750"/>
                </a:lnTo>
                <a:lnTo>
                  <a:pt x="1690358" y="721425"/>
                </a:lnTo>
                <a:lnTo>
                  <a:pt x="1682085" y="774885"/>
                </a:lnTo>
                <a:lnTo>
                  <a:pt x="1668563" y="826957"/>
                </a:lnTo>
                <a:lnTo>
                  <a:pt x="1650010" y="877470"/>
                </a:lnTo>
                <a:lnTo>
                  <a:pt x="1626643" y="926252"/>
                </a:lnTo>
                <a:lnTo>
                  <a:pt x="1598681" y="973132"/>
                </a:lnTo>
                <a:lnTo>
                  <a:pt x="1566340" y="1017937"/>
                </a:lnTo>
                <a:lnTo>
                  <a:pt x="1529839" y="1060496"/>
                </a:lnTo>
                <a:lnTo>
                  <a:pt x="1489396" y="1100638"/>
                </a:lnTo>
                <a:lnTo>
                  <a:pt x="1445228" y="1138189"/>
                </a:lnTo>
                <a:lnTo>
                  <a:pt x="1397552" y="1172980"/>
                </a:lnTo>
                <a:lnTo>
                  <a:pt x="1346588" y="1204837"/>
                </a:lnTo>
                <a:lnTo>
                  <a:pt x="1292551" y="1233590"/>
                </a:lnTo>
                <a:lnTo>
                  <a:pt x="1235661" y="1259066"/>
                </a:lnTo>
                <a:lnTo>
                  <a:pt x="1176135" y="1281094"/>
                </a:lnTo>
                <a:lnTo>
                  <a:pt x="1114190" y="1299502"/>
                </a:lnTo>
                <a:lnTo>
                  <a:pt x="1050044" y="1314118"/>
                </a:lnTo>
                <a:lnTo>
                  <a:pt x="983916" y="1324771"/>
                </a:lnTo>
                <a:lnTo>
                  <a:pt x="916022" y="1331289"/>
                </a:lnTo>
                <a:lnTo>
                  <a:pt x="846582" y="1333500"/>
                </a:lnTo>
                <a:lnTo>
                  <a:pt x="777141" y="1331289"/>
                </a:lnTo>
                <a:lnTo>
                  <a:pt x="709247" y="1324771"/>
                </a:lnTo>
                <a:lnTo>
                  <a:pt x="643119" y="1314118"/>
                </a:lnTo>
                <a:lnTo>
                  <a:pt x="578973" y="1299502"/>
                </a:lnTo>
                <a:lnTo>
                  <a:pt x="517028" y="1281094"/>
                </a:lnTo>
                <a:lnTo>
                  <a:pt x="457502" y="1259066"/>
                </a:lnTo>
                <a:lnTo>
                  <a:pt x="400612" y="1233590"/>
                </a:lnTo>
                <a:lnTo>
                  <a:pt x="346575" y="1204837"/>
                </a:lnTo>
                <a:lnTo>
                  <a:pt x="295611" y="1172980"/>
                </a:lnTo>
                <a:lnTo>
                  <a:pt x="247935" y="1138189"/>
                </a:lnTo>
                <a:lnTo>
                  <a:pt x="203767" y="1100638"/>
                </a:lnTo>
                <a:lnTo>
                  <a:pt x="163324" y="1060496"/>
                </a:lnTo>
                <a:lnTo>
                  <a:pt x="126823" y="1017937"/>
                </a:lnTo>
                <a:lnTo>
                  <a:pt x="94482" y="973132"/>
                </a:lnTo>
                <a:lnTo>
                  <a:pt x="66520" y="926252"/>
                </a:lnTo>
                <a:lnTo>
                  <a:pt x="43153" y="877470"/>
                </a:lnTo>
                <a:lnTo>
                  <a:pt x="24600" y="826957"/>
                </a:lnTo>
                <a:lnTo>
                  <a:pt x="11078" y="774885"/>
                </a:lnTo>
                <a:lnTo>
                  <a:pt x="2805" y="721425"/>
                </a:lnTo>
                <a:lnTo>
                  <a:pt x="0" y="666750"/>
                </a:lnTo>
                <a:close/>
              </a:path>
            </a:pathLst>
          </a:custGeom>
          <a:ln w="12192">
            <a:solidFill>
              <a:srgbClr val="FFFFFF"/>
            </a:solidFill>
          </a:ln>
        </p:spPr>
        <p:txBody>
          <a:bodyPr wrap="square" lIns="0" tIns="0" rIns="0" bIns="0" rtlCol="0"/>
          <a:lstStyle/>
          <a:p>
            <a:endParaRPr sz="1227"/>
          </a:p>
        </p:txBody>
      </p:sp>
      <p:sp>
        <p:nvSpPr>
          <p:cNvPr id="33" name="object 33"/>
          <p:cNvSpPr txBox="1"/>
          <p:nvPr/>
        </p:nvSpPr>
        <p:spPr>
          <a:xfrm>
            <a:off x="4806141" y="3224750"/>
            <a:ext cx="547688" cy="489878"/>
          </a:xfrm>
          <a:prstGeom prst="rect">
            <a:avLst/>
          </a:prstGeom>
        </p:spPr>
        <p:txBody>
          <a:bodyPr vert="horz" wrap="square" lIns="0" tIns="0" rIns="0" bIns="0" rtlCol="0">
            <a:spAutoFit/>
          </a:bodyPr>
          <a:lstStyle/>
          <a:p>
            <a:pPr marL="8659" indent="3031" algn="just"/>
            <a:r>
              <a:rPr sz="886" b="1" spc="-7" dirty="0">
                <a:latin typeface="Times New Roman"/>
                <a:cs typeface="Times New Roman"/>
              </a:rPr>
              <a:t>Ev</a:t>
            </a:r>
            <a:r>
              <a:rPr sz="886" b="1" spc="-10" dirty="0">
                <a:latin typeface="Times New Roman"/>
                <a:cs typeface="Times New Roman"/>
              </a:rPr>
              <a:t>a</a:t>
            </a:r>
            <a:r>
              <a:rPr sz="886" b="1" spc="-7" dirty="0">
                <a:latin typeface="Times New Roman"/>
                <a:cs typeface="Times New Roman"/>
              </a:rPr>
              <a:t>lu</a:t>
            </a:r>
            <a:r>
              <a:rPr sz="886" b="1" spc="-10" dirty="0">
                <a:latin typeface="Times New Roman"/>
                <a:cs typeface="Times New Roman"/>
              </a:rPr>
              <a:t>a</a:t>
            </a:r>
            <a:r>
              <a:rPr sz="886" b="1" spc="-7" dirty="0">
                <a:latin typeface="Times New Roman"/>
                <a:cs typeface="Times New Roman"/>
              </a:rPr>
              <a:t>tion</a:t>
            </a:r>
            <a:endParaRPr sz="886">
              <a:latin typeface="Times New Roman"/>
              <a:cs typeface="Times New Roman"/>
            </a:endParaRPr>
          </a:p>
          <a:p>
            <a:pPr marL="8659" marR="3464" indent="9092" algn="just">
              <a:lnSpc>
                <a:spcPct val="91400"/>
              </a:lnSpc>
              <a:spcBef>
                <a:spcPts val="320"/>
              </a:spcBef>
            </a:pPr>
            <a:r>
              <a:rPr sz="750" spc="-3" dirty="0">
                <a:solidFill>
                  <a:srgbClr val="FFFFFF"/>
                </a:solidFill>
                <a:latin typeface="Calibri Light"/>
                <a:cs typeface="Calibri Light"/>
              </a:rPr>
              <a:t>A</a:t>
            </a:r>
            <a:r>
              <a:rPr sz="750" dirty="0">
                <a:solidFill>
                  <a:srgbClr val="FFFFFF"/>
                </a:solidFill>
                <a:latin typeface="Calibri Light"/>
                <a:cs typeface="Calibri Light"/>
              </a:rPr>
              <a:t>n</a:t>
            </a:r>
            <a:r>
              <a:rPr sz="750" spc="-3" dirty="0">
                <a:solidFill>
                  <a:srgbClr val="FFFFFF"/>
                </a:solidFill>
                <a:latin typeface="Calibri Light"/>
                <a:cs typeface="Calibri Light"/>
              </a:rPr>
              <a:t>al</a:t>
            </a:r>
            <a:r>
              <a:rPr sz="750" dirty="0">
                <a:solidFill>
                  <a:srgbClr val="FFFFFF"/>
                </a:solidFill>
                <a:latin typeface="Calibri Light"/>
                <a:cs typeface="Calibri Light"/>
              </a:rPr>
              <a:t>yze</a:t>
            </a:r>
            <a:r>
              <a:rPr sz="750" spc="-14" dirty="0">
                <a:solidFill>
                  <a:srgbClr val="FFFFFF"/>
                </a:solidFill>
                <a:latin typeface="Calibri Light"/>
                <a:cs typeface="Calibri Light"/>
              </a:rPr>
              <a:t> </a:t>
            </a:r>
            <a:r>
              <a:rPr sz="750" dirty="0">
                <a:solidFill>
                  <a:srgbClr val="FFFFFF"/>
                </a:solidFill>
                <a:latin typeface="Calibri Light"/>
                <a:cs typeface="Calibri Light"/>
              </a:rPr>
              <a:t>da</a:t>
            </a:r>
            <a:r>
              <a:rPr sz="750" spc="-7" dirty="0">
                <a:solidFill>
                  <a:srgbClr val="FFFFFF"/>
                </a:solidFill>
                <a:latin typeface="Calibri Light"/>
                <a:cs typeface="Calibri Light"/>
              </a:rPr>
              <a:t>t</a:t>
            </a:r>
            <a:r>
              <a:rPr sz="750" spc="-3" dirty="0">
                <a:solidFill>
                  <a:srgbClr val="FFFFFF"/>
                </a:solidFill>
                <a:latin typeface="Calibri Light"/>
                <a:cs typeface="Calibri Light"/>
              </a:rPr>
              <a:t>a</a:t>
            </a:r>
            <a:r>
              <a:rPr sz="750" dirty="0">
                <a:solidFill>
                  <a:srgbClr val="FFFFFF"/>
                </a:solidFill>
                <a:latin typeface="Calibri Light"/>
                <a:cs typeface="Calibri Light"/>
              </a:rPr>
              <a:t>, </a:t>
            </a:r>
            <a:r>
              <a:rPr sz="750" spc="-3" dirty="0">
                <a:solidFill>
                  <a:srgbClr val="FFFFFF"/>
                </a:solidFill>
                <a:latin typeface="Calibri Light"/>
                <a:cs typeface="Calibri Light"/>
              </a:rPr>
              <a:t>com</a:t>
            </a:r>
            <a:r>
              <a:rPr sz="750" dirty="0">
                <a:solidFill>
                  <a:srgbClr val="FFFFFF"/>
                </a:solidFill>
                <a:latin typeface="Calibri Light"/>
                <a:cs typeface="Calibri Light"/>
              </a:rPr>
              <a:t>p</a:t>
            </a:r>
            <a:r>
              <a:rPr sz="750" spc="-3" dirty="0">
                <a:solidFill>
                  <a:srgbClr val="FFFFFF"/>
                </a:solidFill>
                <a:latin typeface="Calibri Light"/>
                <a:cs typeface="Calibri Light"/>
              </a:rPr>
              <a:t>a</a:t>
            </a:r>
            <a:r>
              <a:rPr sz="750" dirty="0">
                <a:solidFill>
                  <a:srgbClr val="FFFFFF"/>
                </a:solidFill>
                <a:latin typeface="Calibri Light"/>
                <a:cs typeface="Calibri Light"/>
              </a:rPr>
              <a:t>re</a:t>
            </a:r>
            <a:r>
              <a:rPr sz="750" spc="-10" dirty="0">
                <a:solidFill>
                  <a:srgbClr val="FFFFFF"/>
                </a:solidFill>
                <a:latin typeface="Calibri Light"/>
                <a:cs typeface="Calibri Light"/>
              </a:rPr>
              <a:t> </a:t>
            </a:r>
            <a:r>
              <a:rPr sz="750" spc="-3" dirty="0">
                <a:solidFill>
                  <a:srgbClr val="FFFFFF"/>
                </a:solidFill>
                <a:latin typeface="Calibri Light"/>
                <a:cs typeface="Calibri Light"/>
              </a:rPr>
              <a:t>wi</a:t>
            </a:r>
            <a:r>
              <a:rPr sz="750" dirty="0">
                <a:solidFill>
                  <a:srgbClr val="FFFFFF"/>
                </a:solidFill>
                <a:latin typeface="Calibri Light"/>
                <a:cs typeface="Calibri Light"/>
              </a:rPr>
              <a:t>th b</a:t>
            </a:r>
            <a:r>
              <a:rPr sz="750" spc="-3" dirty="0">
                <a:solidFill>
                  <a:srgbClr val="FFFFFF"/>
                </a:solidFill>
                <a:latin typeface="Calibri Light"/>
                <a:cs typeface="Calibri Light"/>
              </a:rPr>
              <a:t>e</a:t>
            </a:r>
            <a:r>
              <a:rPr sz="750" dirty="0">
                <a:solidFill>
                  <a:srgbClr val="FFFFFF"/>
                </a:solidFill>
                <a:latin typeface="Calibri Light"/>
                <a:cs typeface="Calibri Light"/>
              </a:rPr>
              <a:t>nchm</a:t>
            </a:r>
            <a:r>
              <a:rPr sz="750" spc="-3" dirty="0">
                <a:solidFill>
                  <a:srgbClr val="FFFFFF"/>
                </a:solidFill>
                <a:latin typeface="Calibri Light"/>
                <a:cs typeface="Calibri Light"/>
              </a:rPr>
              <a:t>a</a:t>
            </a:r>
            <a:r>
              <a:rPr sz="750" dirty="0">
                <a:solidFill>
                  <a:srgbClr val="FFFFFF"/>
                </a:solidFill>
                <a:latin typeface="Calibri Light"/>
                <a:cs typeface="Calibri Light"/>
              </a:rPr>
              <a:t>r</a:t>
            </a:r>
            <a:r>
              <a:rPr sz="750" spc="3" dirty="0">
                <a:solidFill>
                  <a:srgbClr val="FFFFFF"/>
                </a:solidFill>
                <a:latin typeface="Calibri Light"/>
                <a:cs typeface="Calibri Light"/>
              </a:rPr>
              <a:t>k</a:t>
            </a:r>
            <a:r>
              <a:rPr sz="750" dirty="0">
                <a:solidFill>
                  <a:srgbClr val="FFFFFF"/>
                </a:solidFill>
                <a:latin typeface="Calibri Light"/>
                <a:cs typeface="Calibri Light"/>
              </a:rPr>
              <a:t>s</a:t>
            </a:r>
            <a:endParaRPr sz="750">
              <a:latin typeface="Calibri Light"/>
              <a:cs typeface="Calibri Light"/>
            </a:endParaRPr>
          </a:p>
        </p:txBody>
      </p:sp>
      <p:sp>
        <p:nvSpPr>
          <p:cNvPr id="34" name="object 34"/>
          <p:cNvSpPr/>
          <p:nvPr/>
        </p:nvSpPr>
        <p:spPr>
          <a:xfrm>
            <a:off x="5494193" y="2899150"/>
            <a:ext cx="238991" cy="259340"/>
          </a:xfrm>
          <a:custGeom>
            <a:avLst/>
            <a:gdLst/>
            <a:ahLst/>
            <a:cxnLst/>
            <a:rect l="l" t="t" r="r" b="b"/>
            <a:pathLst>
              <a:path w="350520" h="380364">
                <a:moveTo>
                  <a:pt x="67310" y="0"/>
                </a:moveTo>
                <a:lnTo>
                  <a:pt x="123825" y="69849"/>
                </a:lnTo>
                <a:lnTo>
                  <a:pt x="0" y="170052"/>
                </a:lnTo>
                <a:lnTo>
                  <a:pt x="169672" y="379856"/>
                </a:lnTo>
                <a:lnTo>
                  <a:pt x="293497" y="279780"/>
                </a:lnTo>
                <a:lnTo>
                  <a:pt x="345648" y="279780"/>
                </a:lnTo>
                <a:lnTo>
                  <a:pt x="332486" y="74675"/>
                </a:lnTo>
                <a:lnTo>
                  <a:pt x="67310" y="0"/>
                </a:lnTo>
                <a:close/>
              </a:path>
              <a:path w="350520" h="380364">
                <a:moveTo>
                  <a:pt x="345648" y="279780"/>
                </a:moveTo>
                <a:lnTo>
                  <a:pt x="293497" y="279780"/>
                </a:lnTo>
                <a:lnTo>
                  <a:pt x="350139" y="349757"/>
                </a:lnTo>
                <a:lnTo>
                  <a:pt x="345648" y="279780"/>
                </a:lnTo>
                <a:close/>
              </a:path>
            </a:pathLst>
          </a:custGeom>
          <a:solidFill>
            <a:srgbClr val="6FAC46"/>
          </a:solidFill>
        </p:spPr>
        <p:txBody>
          <a:bodyPr wrap="square" lIns="0" tIns="0" rIns="0" bIns="0" rtlCol="0"/>
          <a:lstStyle/>
          <a:p>
            <a:endParaRPr sz="1227"/>
          </a:p>
        </p:txBody>
      </p:sp>
      <p:sp>
        <p:nvSpPr>
          <p:cNvPr id="35" name="object 35"/>
          <p:cNvSpPr/>
          <p:nvPr/>
        </p:nvSpPr>
        <p:spPr>
          <a:xfrm>
            <a:off x="3602182" y="4831773"/>
            <a:ext cx="1233920" cy="1010083"/>
          </a:xfrm>
          <a:custGeom>
            <a:avLst/>
            <a:gdLst/>
            <a:ahLst/>
            <a:cxnLst/>
            <a:rect l="l" t="t" r="r" b="b"/>
            <a:pathLst>
              <a:path w="1809750" h="1481454">
                <a:moveTo>
                  <a:pt x="1335024" y="0"/>
                </a:moveTo>
                <a:lnTo>
                  <a:pt x="246888" y="0"/>
                </a:lnTo>
                <a:lnTo>
                  <a:pt x="226640" y="818"/>
                </a:lnTo>
                <a:lnTo>
                  <a:pt x="187559" y="7172"/>
                </a:lnTo>
                <a:lnTo>
                  <a:pt x="150790" y="19395"/>
                </a:lnTo>
                <a:lnTo>
                  <a:pt x="116840" y="36978"/>
                </a:lnTo>
                <a:lnTo>
                  <a:pt x="72313" y="72294"/>
                </a:lnTo>
                <a:lnTo>
                  <a:pt x="36990" y="116817"/>
                </a:lnTo>
                <a:lnTo>
                  <a:pt x="19402" y="150768"/>
                </a:lnTo>
                <a:lnTo>
                  <a:pt x="7175" y="187543"/>
                </a:lnTo>
                <a:lnTo>
                  <a:pt x="818" y="226633"/>
                </a:lnTo>
                <a:lnTo>
                  <a:pt x="0" y="246887"/>
                </a:lnTo>
                <a:lnTo>
                  <a:pt x="0" y="1234440"/>
                </a:lnTo>
                <a:lnTo>
                  <a:pt x="3231" y="1274497"/>
                </a:lnTo>
                <a:lnTo>
                  <a:pt x="12587" y="1312493"/>
                </a:lnTo>
                <a:lnTo>
                  <a:pt x="27558" y="1347919"/>
                </a:lnTo>
                <a:lnTo>
                  <a:pt x="59432" y="1395130"/>
                </a:lnTo>
                <a:lnTo>
                  <a:pt x="101081" y="1433706"/>
                </a:lnTo>
                <a:lnTo>
                  <a:pt x="150790" y="1461932"/>
                </a:lnTo>
                <a:lnTo>
                  <a:pt x="187559" y="1474155"/>
                </a:lnTo>
                <a:lnTo>
                  <a:pt x="226640" y="1480509"/>
                </a:lnTo>
                <a:lnTo>
                  <a:pt x="246888" y="1481328"/>
                </a:lnTo>
                <a:lnTo>
                  <a:pt x="1335024" y="1481328"/>
                </a:lnTo>
                <a:lnTo>
                  <a:pt x="1375081" y="1478097"/>
                </a:lnTo>
                <a:lnTo>
                  <a:pt x="1413077" y="1468745"/>
                </a:lnTo>
                <a:lnTo>
                  <a:pt x="1448503" y="1453779"/>
                </a:lnTo>
                <a:lnTo>
                  <a:pt x="1495714" y="1421912"/>
                </a:lnTo>
                <a:lnTo>
                  <a:pt x="1534290" y="1380268"/>
                </a:lnTo>
                <a:lnTo>
                  <a:pt x="1562516" y="1330559"/>
                </a:lnTo>
                <a:lnTo>
                  <a:pt x="1574739" y="1293784"/>
                </a:lnTo>
                <a:lnTo>
                  <a:pt x="1581093" y="1254694"/>
                </a:lnTo>
                <a:lnTo>
                  <a:pt x="1581912" y="1234440"/>
                </a:lnTo>
                <a:lnTo>
                  <a:pt x="1581912" y="617219"/>
                </a:lnTo>
                <a:lnTo>
                  <a:pt x="1777905" y="246887"/>
                </a:lnTo>
                <a:lnTo>
                  <a:pt x="1581912" y="246887"/>
                </a:lnTo>
                <a:lnTo>
                  <a:pt x="1581093" y="226633"/>
                </a:lnTo>
                <a:lnTo>
                  <a:pt x="1578681" y="206830"/>
                </a:lnTo>
                <a:lnTo>
                  <a:pt x="1569329" y="168834"/>
                </a:lnTo>
                <a:lnTo>
                  <a:pt x="1554363" y="133408"/>
                </a:lnTo>
                <a:lnTo>
                  <a:pt x="1522496" y="86197"/>
                </a:lnTo>
                <a:lnTo>
                  <a:pt x="1480852" y="47621"/>
                </a:lnTo>
                <a:lnTo>
                  <a:pt x="1431143" y="19395"/>
                </a:lnTo>
                <a:lnTo>
                  <a:pt x="1394368" y="7172"/>
                </a:lnTo>
                <a:lnTo>
                  <a:pt x="1355278" y="818"/>
                </a:lnTo>
                <a:lnTo>
                  <a:pt x="1335024" y="0"/>
                </a:lnTo>
                <a:close/>
              </a:path>
              <a:path w="1809750" h="1481454">
                <a:moveTo>
                  <a:pt x="1809495" y="187197"/>
                </a:moveTo>
                <a:lnTo>
                  <a:pt x="1581912" y="246887"/>
                </a:lnTo>
                <a:lnTo>
                  <a:pt x="1777905" y="246887"/>
                </a:lnTo>
                <a:lnTo>
                  <a:pt x="1809495" y="187197"/>
                </a:lnTo>
                <a:close/>
              </a:path>
            </a:pathLst>
          </a:custGeom>
          <a:solidFill>
            <a:srgbClr val="FFFFFF"/>
          </a:solidFill>
        </p:spPr>
        <p:txBody>
          <a:bodyPr wrap="square" lIns="0" tIns="0" rIns="0" bIns="0" rtlCol="0"/>
          <a:lstStyle/>
          <a:p>
            <a:endParaRPr sz="1227"/>
          </a:p>
        </p:txBody>
      </p:sp>
      <p:sp>
        <p:nvSpPr>
          <p:cNvPr id="36" name="object 36"/>
          <p:cNvSpPr/>
          <p:nvPr/>
        </p:nvSpPr>
        <p:spPr>
          <a:xfrm>
            <a:off x="3602182" y="4831773"/>
            <a:ext cx="1233920" cy="1010083"/>
          </a:xfrm>
          <a:custGeom>
            <a:avLst/>
            <a:gdLst/>
            <a:ahLst/>
            <a:cxnLst/>
            <a:rect l="l" t="t" r="r" b="b"/>
            <a:pathLst>
              <a:path w="1809750" h="1481454">
                <a:moveTo>
                  <a:pt x="0" y="246887"/>
                </a:moveTo>
                <a:lnTo>
                  <a:pt x="3231" y="206830"/>
                </a:lnTo>
                <a:lnTo>
                  <a:pt x="12587" y="168834"/>
                </a:lnTo>
                <a:lnTo>
                  <a:pt x="27558" y="133408"/>
                </a:lnTo>
                <a:lnTo>
                  <a:pt x="59432" y="86197"/>
                </a:lnTo>
                <a:lnTo>
                  <a:pt x="101081" y="47621"/>
                </a:lnTo>
                <a:lnTo>
                  <a:pt x="150790" y="19395"/>
                </a:lnTo>
                <a:lnTo>
                  <a:pt x="187559" y="7172"/>
                </a:lnTo>
                <a:lnTo>
                  <a:pt x="226640" y="818"/>
                </a:lnTo>
                <a:lnTo>
                  <a:pt x="246888" y="0"/>
                </a:lnTo>
                <a:lnTo>
                  <a:pt x="922782" y="0"/>
                </a:lnTo>
                <a:lnTo>
                  <a:pt x="1318260" y="0"/>
                </a:lnTo>
                <a:lnTo>
                  <a:pt x="1335024" y="0"/>
                </a:lnTo>
                <a:lnTo>
                  <a:pt x="1355278" y="818"/>
                </a:lnTo>
                <a:lnTo>
                  <a:pt x="1394368" y="7172"/>
                </a:lnTo>
                <a:lnTo>
                  <a:pt x="1431143" y="19395"/>
                </a:lnTo>
                <a:lnTo>
                  <a:pt x="1465094" y="36978"/>
                </a:lnTo>
                <a:lnTo>
                  <a:pt x="1509617" y="72294"/>
                </a:lnTo>
                <a:lnTo>
                  <a:pt x="1544933" y="116817"/>
                </a:lnTo>
                <a:lnTo>
                  <a:pt x="1562516" y="150768"/>
                </a:lnTo>
                <a:lnTo>
                  <a:pt x="1574739" y="187543"/>
                </a:lnTo>
                <a:lnTo>
                  <a:pt x="1581093" y="226633"/>
                </a:lnTo>
                <a:lnTo>
                  <a:pt x="1581912" y="246887"/>
                </a:lnTo>
                <a:lnTo>
                  <a:pt x="1809495" y="187197"/>
                </a:lnTo>
                <a:lnTo>
                  <a:pt x="1581912" y="617219"/>
                </a:lnTo>
                <a:lnTo>
                  <a:pt x="1581912" y="1234440"/>
                </a:lnTo>
                <a:lnTo>
                  <a:pt x="1578681" y="1274497"/>
                </a:lnTo>
                <a:lnTo>
                  <a:pt x="1569329" y="1312493"/>
                </a:lnTo>
                <a:lnTo>
                  <a:pt x="1554363" y="1347919"/>
                </a:lnTo>
                <a:lnTo>
                  <a:pt x="1522496" y="1395130"/>
                </a:lnTo>
                <a:lnTo>
                  <a:pt x="1480852" y="1433706"/>
                </a:lnTo>
                <a:lnTo>
                  <a:pt x="1431143" y="1461932"/>
                </a:lnTo>
                <a:lnTo>
                  <a:pt x="1394368" y="1474155"/>
                </a:lnTo>
                <a:lnTo>
                  <a:pt x="1355278" y="1480509"/>
                </a:lnTo>
                <a:lnTo>
                  <a:pt x="1335024" y="1481328"/>
                </a:lnTo>
                <a:lnTo>
                  <a:pt x="1318260" y="1481328"/>
                </a:lnTo>
                <a:lnTo>
                  <a:pt x="922782" y="1481328"/>
                </a:lnTo>
                <a:lnTo>
                  <a:pt x="246888" y="1481328"/>
                </a:lnTo>
                <a:lnTo>
                  <a:pt x="226640" y="1480509"/>
                </a:lnTo>
                <a:lnTo>
                  <a:pt x="187559" y="1474155"/>
                </a:lnTo>
                <a:lnTo>
                  <a:pt x="150790" y="1461932"/>
                </a:lnTo>
                <a:lnTo>
                  <a:pt x="116840" y="1444349"/>
                </a:lnTo>
                <a:lnTo>
                  <a:pt x="72313" y="1409033"/>
                </a:lnTo>
                <a:lnTo>
                  <a:pt x="36990" y="1364510"/>
                </a:lnTo>
                <a:lnTo>
                  <a:pt x="19402" y="1330559"/>
                </a:lnTo>
                <a:lnTo>
                  <a:pt x="7175" y="1293784"/>
                </a:lnTo>
                <a:lnTo>
                  <a:pt x="818" y="1254694"/>
                </a:lnTo>
                <a:lnTo>
                  <a:pt x="0" y="1234440"/>
                </a:lnTo>
                <a:lnTo>
                  <a:pt x="0" y="617219"/>
                </a:lnTo>
                <a:lnTo>
                  <a:pt x="0" y="246887"/>
                </a:lnTo>
                <a:close/>
              </a:path>
            </a:pathLst>
          </a:custGeom>
          <a:ln w="12192">
            <a:solidFill>
              <a:srgbClr val="1F4E79"/>
            </a:solidFill>
          </a:ln>
        </p:spPr>
        <p:txBody>
          <a:bodyPr wrap="square" lIns="0" tIns="0" rIns="0" bIns="0" rtlCol="0"/>
          <a:lstStyle/>
          <a:p>
            <a:endParaRPr sz="1227"/>
          </a:p>
        </p:txBody>
      </p:sp>
      <p:sp>
        <p:nvSpPr>
          <p:cNvPr id="37" name="object 37"/>
          <p:cNvSpPr txBox="1"/>
          <p:nvPr/>
        </p:nvSpPr>
        <p:spPr>
          <a:xfrm>
            <a:off x="3714058" y="4917458"/>
            <a:ext cx="853353" cy="868443"/>
          </a:xfrm>
          <a:prstGeom prst="rect">
            <a:avLst/>
          </a:prstGeom>
        </p:spPr>
        <p:txBody>
          <a:bodyPr vert="horz" wrap="square" lIns="0" tIns="0" rIns="0" bIns="0" rtlCol="0">
            <a:spAutoFit/>
          </a:bodyPr>
          <a:lstStyle/>
          <a:p>
            <a:pPr marL="20781" marR="15153" indent="-433" algn="ctr">
              <a:lnSpc>
                <a:spcPct val="103400"/>
              </a:lnSpc>
            </a:pPr>
            <a:r>
              <a:rPr sz="682" spc="-3" dirty="0">
                <a:latin typeface="Times New Roman"/>
                <a:cs typeface="Times New Roman"/>
              </a:rPr>
              <a:t>W</a:t>
            </a:r>
            <a:r>
              <a:rPr sz="682" spc="-10" dirty="0">
                <a:latin typeface="Times New Roman"/>
                <a:cs typeface="Times New Roman"/>
              </a:rPr>
              <a:t>h</a:t>
            </a:r>
            <a:r>
              <a:rPr sz="682" spc="-3" dirty="0">
                <a:latin typeface="Times New Roman"/>
                <a:cs typeface="Times New Roman"/>
              </a:rPr>
              <a:t>at</a:t>
            </a:r>
            <a:r>
              <a:rPr sz="682" dirty="0">
                <a:latin typeface="Times New Roman"/>
                <a:cs typeface="Times New Roman"/>
              </a:rPr>
              <a:t> </a:t>
            </a:r>
            <a:r>
              <a:rPr sz="682" spc="-7" dirty="0">
                <a:latin typeface="Times New Roman"/>
                <a:cs typeface="Times New Roman"/>
              </a:rPr>
              <a:t>Ou</a:t>
            </a:r>
            <a:r>
              <a:rPr sz="682" spc="-3" dirty="0">
                <a:latin typeface="Times New Roman"/>
                <a:cs typeface="Times New Roman"/>
              </a:rPr>
              <a:t>tc</a:t>
            </a:r>
            <a:r>
              <a:rPr sz="682" spc="3" dirty="0">
                <a:latin typeface="Times New Roman"/>
                <a:cs typeface="Times New Roman"/>
              </a:rPr>
              <a:t>o</a:t>
            </a:r>
            <a:r>
              <a:rPr sz="682" spc="-14" dirty="0">
                <a:latin typeface="Times New Roman"/>
                <a:cs typeface="Times New Roman"/>
              </a:rPr>
              <a:t>m</a:t>
            </a:r>
            <a:r>
              <a:rPr sz="682" spc="-3" dirty="0">
                <a:latin typeface="Times New Roman"/>
                <a:cs typeface="Times New Roman"/>
              </a:rPr>
              <a:t>es are </a:t>
            </a:r>
            <a:r>
              <a:rPr sz="682" dirty="0">
                <a:latin typeface="Times New Roman"/>
                <a:cs typeface="Times New Roman"/>
              </a:rPr>
              <a:t>ob</a:t>
            </a:r>
            <a:r>
              <a:rPr sz="682" spc="-7" dirty="0">
                <a:latin typeface="Times New Roman"/>
                <a:cs typeface="Times New Roman"/>
              </a:rPr>
              <a:t>s</a:t>
            </a:r>
            <a:r>
              <a:rPr sz="682" spc="-3" dirty="0">
                <a:latin typeface="Times New Roman"/>
                <a:cs typeface="Times New Roman"/>
              </a:rPr>
              <a:t>e</a:t>
            </a:r>
            <a:r>
              <a:rPr sz="682" dirty="0">
                <a:latin typeface="Times New Roman"/>
                <a:cs typeface="Times New Roman"/>
              </a:rPr>
              <a:t>r</a:t>
            </a:r>
            <a:r>
              <a:rPr sz="682" spc="-10" dirty="0">
                <a:latin typeface="Times New Roman"/>
                <a:cs typeface="Times New Roman"/>
              </a:rPr>
              <a:t>v</a:t>
            </a:r>
            <a:r>
              <a:rPr sz="682" spc="-3" dirty="0">
                <a:latin typeface="Times New Roman"/>
                <a:cs typeface="Times New Roman"/>
              </a:rPr>
              <a:t>ed</a:t>
            </a:r>
            <a:r>
              <a:rPr sz="682" spc="3" dirty="0">
                <a:latin typeface="Times New Roman"/>
                <a:cs typeface="Times New Roman"/>
              </a:rPr>
              <a:t> </a:t>
            </a:r>
            <a:r>
              <a:rPr sz="682" spc="-3" dirty="0">
                <a:latin typeface="Times New Roman"/>
                <a:cs typeface="Times New Roman"/>
              </a:rPr>
              <a:t>a</a:t>
            </a:r>
            <a:r>
              <a:rPr sz="682" spc="-7" dirty="0">
                <a:latin typeface="Times New Roman"/>
                <a:cs typeface="Times New Roman"/>
              </a:rPr>
              <a:t>n</a:t>
            </a:r>
            <a:r>
              <a:rPr sz="682" spc="-3" dirty="0">
                <a:latin typeface="Times New Roman"/>
                <a:cs typeface="Times New Roman"/>
              </a:rPr>
              <a:t>d</a:t>
            </a:r>
            <a:r>
              <a:rPr sz="682" spc="10" dirty="0">
                <a:latin typeface="Times New Roman"/>
                <a:cs typeface="Times New Roman"/>
              </a:rPr>
              <a:t> </a:t>
            </a:r>
            <a:r>
              <a:rPr sz="682" spc="-20" dirty="0">
                <a:latin typeface="Times New Roman"/>
                <a:cs typeface="Times New Roman"/>
              </a:rPr>
              <a:t>m</a:t>
            </a:r>
            <a:r>
              <a:rPr sz="682" spc="-3" dirty="0">
                <a:latin typeface="Times New Roman"/>
                <a:cs typeface="Times New Roman"/>
              </a:rPr>
              <a:t>ea</a:t>
            </a:r>
            <a:r>
              <a:rPr sz="682" dirty="0">
                <a:latin typeface="Times New Roman"/>
                <a:cs typeface="Times New Roman"/>
              </a:rPr>
              <a:t>s</a:t>
            </a:r>
            <a:r>
              <a:rPr sz="682" spc="-10" dirty="0">
                <a:latin typeface="Times New Roman"/>
                <a:cs typeface="Times New Roman"/>
              </a:rPr>
              <a:t>u</a:t>
            </a:r>
            <a:r>
              <a:rPr sz="682" spc="-3" dirty="0">
                <a:latin typeface="Times New Roman"/>
                <a:cs typeface="Times New Roman"/>
              </a:rPr>
              <a:t>red as</a:t>
            </a:r>
            <a:r>
              <a:rPr sz="682" dirty="0">
                <a:latin typeface="Times New Roman"/>
                <a:cs typeface="Times New Roman"/>
              </a:rPr>
              <a:t> </a:t>
            </a:r>
            <a:r>
              <a:rPr sz="682" b="1" spc="-7" dirty="0">
                <a:latin typeface="Times New Roman"/>
                <a:cs typeface="Times New Roman"/>
              </a:rPr>
              <a:t>C</a:t>
            </a:r>
            <a:r>
              <a:rPr sz="682" b="1" spc="3" dirty="0">
                <a:latin typeface="Times New Roman"/>
                <a:cs typeface="Times New Roman"/>
              </a:rPr>
              <a:t>o</a:t>
            </a:r>
            <a:r>
              <a:rPr sz="682" b="1" spc="-7" dirty="0">
                <a:latin typeface="Times New Roman"/>
                <a:cs typeface="Times New Roman"/>
              </a:rPr>
              <a:t>m</a:t>
            </a:r>
            <a:r>
              <a:rPr sz="682" b="1" spc="-17" dirty="0">
                <a:latin typeface="Times New Roman"/>
                <a:cs typeface="Times New Roman"/>
              </a:rPr>
              <a:t>m</a:t>
            </a:r>
            <a:r>
              <a:rPr sz="682" b="1" spc="-3" dirty="0">
                <a:latin typeface="Times New Roman"/>
                <a:cs typeface="Times New Roman"/>
              </a:rPr>
              <a:t>unity</a:t>
            </a:r>
            <a:r>
              <a:rPr sz="682" b="1" spc="3" dirty="0">
                <a:latin typeface="Times New Roman"/>
                <a:cs typeface="Times New Roman"/>
              </a:rPr>
              <a:t> </a:t>
            </a:r>
            <a:r>
              <a:rPr sz="682" b="1" dirty="0">
                <a:latin typeface="Times New Roman"/>
                <a:cs typeface="Times New Roman"/>
              </a:rPr>
              <a:t>a</a:t>
            </a:r>
            <a:r>
              <a:rPr sz="682" b="1" spc="-7" dirty="0">
                <a:latin typeface="Times New Roman"/>
                <a:cs typeface="Times New Roman"/>
              </a:rPr>
              <a:t>nd</a:t>
            </a:r>
            <a:r>
              <a:rPr sz="682" b="1" spc="-3" dirty="0">
                <a:latin typeface="Times New Roman"/>
                <a:cs typeface="Times New Roman"/>
              </a:rPr>
              <a:t> F</a:t>
            </a:r>
            <a:r>
              <a:rPr sz="682" b="1" spc="3" dirty="0">
                <a:latin typeface="Times New Roman"/>
                <a:cs typeface="Times New Roman"/>
              </a:rPr>
              <a:t>a</a:t>
            </a:r>
            <a:r>
              <a:rPr sz="682" b="1" spc="-27" dirty="0">
                <a:latin typeface="Times New Roman"/>
                <a:cs typeface="Times New Roman"/>
              </a:rPr>
              <a:t>m</a:t>
            </a:r>
            <a:r>
              <a:rPr sz="682" b="1" spc="-3" dirty="0">
                <a:latin typeface="Times New Roman"/>
                <a:cs typeface="Times New Roman"/>
              </a:rPr>
              <a:t>ily</a:t>
            </a:r>
            <a:r>
              <a:rPr sz="682" b="1" dirty="0">
                <a:latin typeface="Times New Roman"/>
                <a:cs typeface="Times New Roman"/>
              </a:rPr>
              <a:t> </a:t>
            </a:r>
            <a:r>
              <a:rPr sz="682" b="1" spc="-3" dirty="0">
                <a:latin typeface="Times New Roman"/>
                <a:cs typeface="Times New Roman"/>
              </a:rPr>
              <a:t>le</a:t>
            </a:r>
            <a:r>
              <a:rPr sz="682" b="1" dirty="0">
                <a:latin typeface="Times New Roman"/>
                <a:cs typeface="Times New Roman"/>
              </a:rPr>
              <a:t>v</a:t>
            </a:r>
            <a:r>
              <a:rPr sz="682" b="1" spc="-3" dirty="0">
                <a:latin typeface="Times New Roman"/>
                <a:cs typeface="Times New Roman"/>
              </a:rPr>
              <a:t>el</a:t>
            </a:r>
            <a:r>
              <a:rPr sz="682" b="1" dirty="0">
                <a:latin typeface="Times New Roman"/>
                <a:cs typeface="Times New Roman"/>
              </a:rPr>
              <a:t> </a:t>
            </a:r>
            <a:r>
              <a:rPr sz="682" b="1" spc="-7" dirty="0">
                <a:latin typeface="Times New Roman"/>
                <a:cs typeface="Times New Roman"/>
              </a:rPr>
              <a:t>NP</a:t>
            </a:r>
            <a:r>
              <a:rPr sz="682" b="1" dirty="0">
                <a:latin typeface="Times New Roman"/>
                <a:cs typeface="Times New Roman"/>
              </a:rPr>
              <a:t>Is</a:t>
            </a:r>
            <a:r>
              <a:rPr sz="682" spc="-3" dirty="0">
                <a:latin typeface="Times New Roman"/>
                <a:cs typeface="Times New Roman"/>
              </a:rPr>
              <a:t>?</a:t>
            </a:r>
            <a:endParaRPr sz="682">
              <a:latin typeface="Times New Roman"/>
              <a:cs typeface="Times New Roman"/>
            </a:endParaRPr>
          </a:p>
          <a:p>
            <a:pPr marL="11689" marR="6061" algn="ctr">
              <a:lnSpc>
                <a:spcPts val="852"/>
              </a:lnSpc>
              <a:spcBef>
                <a:spcPts val="24"/>
              </a:spcBef>
            </a:pPr>
            <a:r>
              <a:rPr sz="682" spc="-7" dirty="0">
                <a:latin typeface="Times New Roman"/>
                <a:cs typeface="Times New Roman"/>
              </a:rPr>
              <a:t>H</a:t>
            </a:r>
            <a:r>
              <a:rPr sz="682" spc="3" dirty="0">
                <a:latin typeface="Times New Roman"/>
                <a:cs typeface="Times New Roman"/>
              </a:rPr>
              <a:t>o</a:t>
            </a:r>
            <a:r>
              <a:rPr sz="682" spc="-7" dirty="0">
                <a:latin typeface="Times New Roman"/>
                <a:cs typeface="Times New Roman"/>
              </a:rPr>
              <a:t>w</a:t>
            </a:r>
            <a:r>
              <a:rPr sz="682" spc="-17" dirty="0">
                <a:latin typeface="Times New Roman"/>
                <a:cs typeface="Times New Roman"/>
              </a:rPr>
              <a:t> </a:t>
            </a:r>
            <a:r>
              <a:rPr sz="682" dirty="0">
                <a:latin typeface="Times New Roman"/>
                <a:cs typeface="Times New Roman"/>
              </a:rPr>
              <a:t>d</a:t>
            </a:r>
            <a:r>
              <a:rPr sz="682" spc="-3" dirty="0">
                <a:latin typeface="Times New Roman"/>
                <a:cs typeface="Times New Roman"/>
              </a:rPr>
              <a:t>o</a:t>
            </a:r>
            <a:r>
              <a:rPr sz="682" spc="3" dirty="0">
                <a:latin typeface="Times New Roman"/>
                <a:cs typeface="Times New Roman"/>
              </a:rPr>
              <a:t> </a:t>
            </a:r>
            <a:r>
              <a:rPr sz="682" spc="-3" dirty="0">
                <a:latin typeface="Times New Roman"/>
                <a:cs typeface="Times New Roman"/>
              </a:rPr>
              <a:t>t</a:t>
            </a:r>
            <a:r>
              <a:rPr sz="682" spc="-10" dirty="0">
                <a:latin typeface="Times New Roman"/>
                <a:cs typeface="Times New Roman"/>
              </a:rPr>
              <a:t>h</a:t>
            </a:r>
            <a:r>
              <a:rPr sz="682" spc="-3" dirty="0">
                <a:latin typeface="Times New Roman"/>
                <a:cs typeface="Times New Roman"/>
              </a:rPr>
              <a:t>e</a:t>
            </a:r>
            <a:r>
              <a:rPr sz="682" dirty="0">
                <a:latin typeface="Times New Roman"/>
                <a:cs typeface="Times New Roman"/>
              </a:rPr>
              <a:t> O</a:t>
            </a:r>
            <a:r>
              <a:rPr sz="682" spc="-10" dirty="0">
                <a:latin typeface="Times New Roman"/>
                <a:cs typeface="Times New Roman"/>
              </a:rPr>
              <a:t>u</a:t>
            </a:r>
            <a:r>
              <a:rPr sz="682" spc="-3" dirty="0">
                <a:latin typeface="Times New Roman"/>
                <a:cs typeface="Times New Roman"/>
              </a:rPr>
              <a:t>tc</a:t>
            </a:r>
            <a:r>
              <a:rPr sz="682" spc="3" dirty="0">
                <a:latin typeface="Times New Roman"/>
                <a:cs typeface="Times New Roman"/>
              </a:rPr>
              <a:t>o</a:t>
            </a:r>
            <a:r>
              <a:rPr sz="682" spc="-20" dirty="0">
                <a:latin typeface="Times New Roman"/>
                <a:cs typeface="Times New Roman"/>
              </a:rPr>
              <a:t>m</a:t>
            </a:r>
            <a:r>
              <a:rPr sz="682" dirty="0">
                <a:latin typeface="Times New Roman"/>
                <a:cs typeface="Times New Roman"/>
              </a:rPr>
              <a:t>e</a:t>
            </a:r>
            <a:r>
              <a:rPr sz="682" spc="-3" dirty="0">
                <a:latin typeface="Times New Roman"/>
                <a:cs typeface="Times New Roman"/>
              </a:rPr>
              <a:t>s </a:t>
            </a:r>
            <a:r>
              <a:rPr sz="682" spc="-17" dirty="0">
                <a:latin typeface="Times New Roman"/>
                <a:cs typeface="Times New Roman"/>
              </a:rPr>
              <a:t>w</a:t>
            </a:r>
            <a:r>
              <a:rPr sz="682" spc="-3" dirty="0">
                <a:latin typeface="Times New Roman"/>
                <a:cs typeface="Times New Roman"/>
              </a:rPr>
              <a:t>e</a:t>
            </a:r>
            <a:r>
              <a:rPr sz="682" dirty="0">
                <a:latin typeface="Times New Roman"/>
                <a:cs typeface="Times New Roman"/>
              </a:rPr>
              <a:t> </a:t>
            </a:r>
            <a:r>
              <a:rPr sz="682" spc="-3" dirty="0">
                <a:latin typeface="Times New Roman"/>
                <a:cs typeface="Times New Roman"/>
              </a:rPr>
              <a:t>a</a:t>
            </a:r>
            <a:r>
              <a:rPr sz="682" dirty="0">
                <a:latin typeface="Times New Roman"/>
                <a:cs typeface="Times New Roman"/>
              </a:rPr>
              <a:t>r</a:t>
            </a:r>
            <a:r>
              <a:rPr sz="682" spc="-3" dirty="0">
                <a:latin typeface="Times New Roman"/>
                <a:cs typeface="Times New Roman"/>
              </a:rPr>
              <a:t>e</a:t>
            </a:r>
            <a:r>
              <a:rPr sz="682" dirty="0">
                <a:latin typeface="Times New Roman"/>
                <a:cs typeface="Times New Roman"/>
              </a:rPr>
              <a:t> </a:t>
            </a:r>
            <a:r>
              <a:rPr sz="682" spc="-3" dirty="0">
                <a:latin typeface="Times New Roman"/>
                <a:cs typeface="Times New Roman"/>
              </a:rPr>
              <a:t>trac</a:t>
            </a:r>
            <a:r>
              <a:rPr sz="682" spc="-10" dirty="0">
                <a:latin typeface="Times New Roman"/>
                <a:cs typeface="Times New Roman"/>
              </a:rPr>
              <a:t>k</a:t>
            </a:r>
            <a:r>
              <a:rPr sz="682" dirty="0">
                <a:latin typeface="Times New Roman"/>
                <a:cs typeface="Times New Roman"/>
              </a:rPr>
              <a:t>in</a:t>
            </a:r>
            <a:r>
              <a:rPr sz="682" spc="-3" dirty="0">
                <a:latin typeface="Times New Roman"/>
                <a:cs typeface="Times New Roman"/>
              </a:rPr>
              <a:t>g</a:t>
            </a:r>
            <a:r>
              <a:rPr sz="682" spc="10" dirty="0">
                <a:latin typeface="Times New Roman"/>
                <a:cs typeface="Times New Roman"/>
              </a:rPr>
              <a:t> </a:t>
            </a:r>
            <a:r>
              <a:rPr sz="682" b="1" spc="-17" dirty="0">
                <a:latin typeface="Times New Roman"/>
                <a:cs typeface="Times New Roman"/>
              </a:rPr>
              <a:t>m</a:t>
            </a:r>
            <a:r>
              <a:rPr sz="682" b="1" dirty="0">
                <a:latin typeface="Times New Roman"/>
                <a:cs typeface="Times New Roman"/>
              </a:rPr>
              <a:t>ov</a:t>
            </a:r>
            <a:r>
              <a:rPr sz="682" b="1" spc="-3" dirty="0">
                <a:latin typeface="Times New Roman"/>
                <a:cs typeface="Times New Roman"/>
              </a:rPr>
              <a:t>e</a:t>
            </a:r>
            <a:endParaRPr sz="682">
              <a:latin typeface="Times New Roman"/>
              <a:cs typeface="Times New Roman"/>
            </a:endParaRPr>
          </a:p>
          <a:p>
            <a:pPr marL="8659" marR="3464" algn="ctr">
              <a:lnSpc>
                <a:spcPts val="832"/>
              </a:lnSpc>
              <a:spcBef>
                <a:spcPts val="24"/>
              </a:spcBef>
            </a:pPr>
            <a:r>
              <a:rPr sz="682" b="1" spc="-3" dirty="0">
                <a:latin typeface="Times New Roman"/>
                <a:cs typeface="Times New Roman"/>
              </a:rPr>
              <a:t>us t</a:t>
            </a:r>
            <a:r>
              <a:rPr sz="682" b="1" dirty="0">
                <a:latin typeface="Times New Roman"/>
                <a:cs typeface="Times New Roman"/>
              </a:rPr>
              <a:t>owa</a:t>
            </a:r>
            <a:r>
              <a:rPr sz="682" b="1" spc="-3" dirty="0">
                <a:latin typeface="Times New Roman"/>
                <a:cs typeface="Times New Roman"/>
              </a:rPr>
              <a:t>rds </a:t>
            </a:r>
            <a:r>
              <a:rPr sz="682" b="1" dirty="0">
                <a:latin typeface="Times New Roman"/>
                <a:cs typeface="Times New Roman"/>
              </a:rPr>
              <a:t>o</a:t>
            </a:r>
            <a:r>
              <a:rPr sz="682" b="1" spc="-3" dirty="0">
                <a:latin typeface="Times New Roman"/>
                <a:cs typeface="Times New Roman"/>
              </a:rPr>
              <a:t>ur</a:t>
            </a:r>
            <a:r>
              <a:rPr sz="682" b="1" dirty="0">
                <a:latin typeface="Times New Roman"/>
                <a:cs typeface="Times New Roman"/>
              </a:rPr>
              <a:t> ag</a:t>
            </a:r>
            <a:r>
              <a:rPr sz="682" b="1" spc="-3" dirty="0">
                <a:latin typeface="Times New Roman"/>
                <a:cs typeface="Times New Roman"/>
              </a:rPr>
              <a:t>ency </a:t>
            </a:r>
            <a:r>
              <a:rPr sz="682" b="1" dirty="0">
                <a:latin typeface="Times New Roman"/>
                <a:cs typeface="Times New Roman"/>
              </a:rPr>
              <a:t>goa</a:t>
            </a:r>
            <a:r>
              <a:rPr sz="682" b="1" spc="-3" dirty="0">
                <a:latin typeface="Times New Roman"/>
                <a:cs typeface="Times New Roman"/>
              </a:rPr>
              <a:t>ls</a:t>
            </a:r>
            <a:r>
              <a:rPr sz="682" b="1" dirty="0">
                <a:latin typeface="Times New Roman"/>
                <a:cs typeface="Times New Roman"/>
              </a:rPr>
              <a:t> </a:t>
            </a:r>
            <a:r>
              <a:rPr sz="682" spc="-3" dirty="0">
                <a:latin typeface="Times New Roman"/>
                <a:cs typeface="Times New Roman"/>
              </a:rPr>
              <a:t>in</a:t>
            </a:r>
            <a:r>
              <a:rPr sz="682" spc="-7" dirty="0">
                <a:latin typeface="Times New Roman"/>
                <a:cs typeface="Times New Roman"/>
              </a:rPr>
              <a:t> </a:t>
            </a:r>
            <a:r>
              <a:rPr sz="682" dirty="0">
                <a:latin typeface="Times New Roman"/>
                <a:cs typeface="Times New Roman"/>
              </a:rPr>
              <a:t>o</a:t>
            </a:r>
            <a:r>
              <a:rPr sz="682" spc="-10" dirty="0">
                <a:latin typeface="Times New Roman"/>
                <a:cs typeface="Times New Roman"/>
              </a:rPr>
              <a:t>u</a:t>
            </a:r>
            <a:r>
              <a:rPr sz="682" spc="-3" dirty="0">
                <a:latin typeface="Times New Roman"/>
                <a:cs typeface="Times New Roman"/>
              </a:rPr>
              <a:t>r</a:t>
            </a:r>
            <a:r>
              <a:rPr sz="682" dirty="0">
                <a:latin typeface="Times New Roman"/>
                <a:cs typeface="Times New Roman"/>
              </a:rPr>
              <a:t> </a:t>
            </a:r>
            <a:r>
              <a:rPr sz="682" spc="-3" dirty="0">
                <a:latin typeface="Times New Roman"/>
                <a:cs typeface="Times New Roman"/>
              </a:rPr>
              <a:t>local </a:t>
            </a:r>
            <a:r>
              <a:rPr sz="682" dirty="0">
                <a:latin typeface="Times New Roman"/>
                <a:cs typeface="Times New Roman"/>
              </a:rPr>
              <a:t>T</a:t>
            </a:r>
            <a:r>
              <a:rPr sz="682" spc="-7" dirty="0">
                <a:latin typeface="Times New Roman"/>
                <a:cs typeface="Times New Roman"/>
              </a:rPr>
              <a:t>O</a:t>
            </a:r>
            <a:r>
              <a:rPr sz="682" spc="-20" dirty="0">
                <a:latin typeface="Times New Roman"/>
                <a:cs typeface="Times New Roman"/>
              </a:rPr>
              <a:t>C</a:t>
            </a:r>
            <a:r>
              <a:rPr sz="682" spc="-3" dirty="0">
                <a:latin typeface="Times New Roman"/>
                <a:cs typeface="Times New Roman"/>
              </a:rPr>
              <a:t>?</a:t>
            </a:r>
            <a:endParaRPr sz="682">
              <a:latin typeface="Times New Roman"/>
              <a:cs typeface="Times New Roman"/>
            </a:endParaRPr>
          </a:p>
        </p:txBody>
      </p:sp>
      <p:sp>
        <p:nvSpPr>
          <p:cNvPr id="38" name="object 38"/>
          <p:cNvSpPr/>
          <p:nvPr/>
        </p:nvSpPr>
        <p:spPr>
          <a:xfrm>
            <a:off x="7352867" y="3780212"/>
            <a:ext cx="1276782" cy="915699"/>
          </a:xfrm>
          <a:custGeom>
            <a:avLst/>
            <a:gdLst/>
            <a:ahLst/>
            <a:cxnLst/>
            <a:rect l="l" t="t" r="r" b="b"/>
            <a:pathLst>
              <a:path w="1872615" h="1343025">
                <a:moveTo>
                  <a:pt x="1648333" y="0"/>
                </a:moveTo>
                <a:lnTo>
                  <a:pt x="675513" y="0"/>
                </a:lnTo>
                <a:lnTo>
                  <a:pt x="657162" y="741"/>
                </a:lnTo>
                <a:lnTo>
                  <a:pt x="604789" y="11409"/>
                </a:lnTo>
                <a:lnTo>
                  <a:pt x="557645" y="33530"/>
                </a:lnTo>
                <a:lnTo>
                  <a:pt x="517286" y="65547"/>
                </a:lnTo>
                <a:lnTo>
                  <a:pt x="485269" y="105906"/>
                </a:lnTo>
                <a:lnTo>
                  <a:pt x="463148" y="153050"/>
                </a:lnTo>
                <a:lnTo>
                  <a:pt x="452480" y="205423"/>
                </a:lnTo>
                <a:lnTo>
                  <a:pt x="451738" y="223774"/>
                </a:lnTo>
                <a:lnTo>
                  <a:pt x="0" y="292735"/>
                </a:lnTo>
                <a:lnTo>
                  <a:pt x="451738" y="559435"/>
                </a:lnTo>
                <a:lnTo>
                  <a:pt x="451738" y="1118870"/>
                </a:lnTo>
                <a:lnTo>
                  <a:pt x="452480" y="1137220"/>
                </a:lnTo>
                <a:lnTo>
                  <a:pt x="463148" y="1189593"/>
                </a:lnTo>
                <a:lnTo>
                  <a:pt x="485269" y="1236737"/>
                </a:lnTo>
                <a:lnTo>
                  <a:pt x="517286" y="1277096"/>
                </a:lnTo>
                <a:lnTo>
                  <a:pt x="557645" y="1309113"/>
                </a:lnTo>
                <a:lnTo>
                  <a:pt x="604789" y="1331234"/>
                </a:lnTo>
                <a:lnTo>
                  <a:pt x="657162" y="1341902"/>
                </a:lnTo>
                <a:lnTo>
                  <a:pt x="675513" y="1342644"/>
                </a:lnTo>
                <a:lnTo>
                  <a:pt x="1648333" y="1342644"/>
                </a:lnTo>
                <a:lnTo>
                  <a:pt x="1702103" y="1336139"/>
                </a:lnTo>
                <a:lnTo>
                  <a:pt x="1751162" y="1317663"/>
                </a:lnTo>
                <a:lnTo>
                  <a:pt x="1793956" y="1288772"/>
                </a:lnTo>
                <a:lnTo>
                  <a:pt x="1828927" y="1251021"/>
                </a:lnTo>
                <a:lnTo>
                  <a:pt x="1854519" y="1205966"/>
                </a:lnTo>
                <a:lnTo>
                  <a:pt x="1869177" y="1155163"/>
                </a:lnTo>
                <a:lnTo>
                  <a:pt x="1872107" y="1118870"/>
                </a:lnTo>
                <a:lnTo>
                  <a:pt x="1872107" y="223774"/>
                </a:lnTo>
                <a:lnTo>
                  <a:pt x="1865602" y="170003"/>
                </a:lnTo>
                <a:lnTo>
                  <a:pt x="1847126" y="120944"/>
                </a:lnTo>
                <a:lnTo>
                  <a:pt x="1818235" y="78150"/>
                </a:lnTo>
                <a:lnTo>
                  <a:pt x="1780484" y="43180"/>
                </a:lnTo>
                <a:lnTo>
                  <a:pt x="1735429" y="17587"/>
                </a:lnTo>
                <a:lnTo>
                  <a:pt x="1684626" y="2929"/>
                </a:lnTo>
                <a:lnTo>
                  <a:pt x="1666683" y="741"/>
                </a:lnTo>
                <a:lnTo>
                  <a:pt x="1648333" y="0"/>
                </a:lnTo>
                <a:close/>
              </a:path>
            </a:pathLst>
          </a:custGeom>
          <a:solidFill>
            <a:srgbClr val="FFFFFF"/>
          </a:solidFill>
        </p:spPr>
        <p:txBody>
          <a:bodyPr wrap="square" lIns="0" tIns="0" rIns="0" bIns="0" rtlCol="0"/>
          <a:lstStyle/>
          <a:p>
            <a:endParaRPr sz="1227"/>
          </a:p>
        </p:txBody>
      </p:sp>
      <p:sp>
        <p:nvSpPr>
          <p:cNvPr id="39" name="object 39"/>
          <p:cNvSpPr/>
          <p:nvPr/>
        </p:nvSpPr>
        <p:spPr>
          <a:xfrm>
            <a:off x="7352867" y="3780212"/>
            <a:ext cx="1276782" cy="915699"/>
          </a:xfrm>
          <a:custGeom>
            <a:avLst/>
            <a:gdLst/>
            <a:ahLst/>
            <a:cxnLst/>
            <a:rect l="l" t="t" r="r" b="b"/>
            <a:pathLst>
              <a:path w="1872615" h="1343025">
                <a:moveTo>
                  <a:pt x="451738" y="223774"/>
                </a:moveTo>
                <a:lnTo>
                  <a:pt x="458243" y="170003"/>
                </a:lnTo>
                <a:lnTo>
                  <a:pt x="476719" y="120944"/>
                </a:lnTo>
                <a:lnTo>
                  <a:pt x="505610" y="78150"/>
                </a:lnTo>
                <a:lnTo>
                  <a:pt x="543361" y="43180"/>
                </a:lnTo>
                <a:lnTo>
                  <a:pt x="588416" y="17587"/>
                </a:lnTo>
                <a:lnTo>
                  <a:pt x="639219" y="2929"/>
                </a:lnTo>
                <a:lnTo>
                  <a:pt x="675513" y="0"/>
                </a:lnTo>
                <a:lnTo>
                  <a:pt x="688466" y="0"/>
                </a:lnTo>
                <a:lnTo>
                  <a:pt x="1043558" y="0"/>
                </a:lnTo>
                <a:lnTo>
                  <a:pt x="1648333" y="0"/>
                </a:lnTo>
                <a:lnTo>
                  <a:pt x="1666683" y="741"/>
                </a:lnTo>
                <a:lnTo>
                  <a:pt x="1719056" y="11409"/>
                </a:lnTo>
                <a:lnTo>
                  <a:pt x="1766200" y="33530"/>
                </a:lnTo>
                <a:lnTo>
                  <a:pt x="1806559" y="65547"/>
                </a:lnTo>
                <a:lnTo>
                  <a:pt x="1838576" y="105906"/>
                </a:lnTo>
                <a:lnTo>
                  <a:pt x="1860697" y="153050"/>
                </a:lnTo>
                <a:lnTo>
                  <a:pt x="1871365" y="205423"/>
                </a:lnTo>
                <a:lnTo>
                  <a:pt x="1872107" y="223774"/>
                </a:lnTo>
                <a:lnTo>
                  <a:pt x="1872107" y="559435"/>
                </a:lnTo>
                <a:lnTo>
                  <a:pt x="1872107" y="1118870"/>
                </a:lnTo>
                <a:lnTo>
                  <a:pt x="1871365" y="1137220"/>
                </a:lnTo>
                <a:lnTo>
                  <a:pt x="1860697" y="1189593"/>
                </a:lnTo>
                <a:lnTo>
                  <a:pt x="1838576" y="1236737"/>
                </a:lnTo>
                <a:lnTo>
                  <a:pt x="1806559" y="1277096"/>
                </a:lnTo>
                <a:lnTo>
                  <a:pt x="1766200" y="1309113"/>
                </a:lnTo>
                <a:lnTo>
                  <a:pt x="1719056" y="1331234"/>
                </a:lnTo>
                <a:lnTo>
                  <a:pt x="1666683" y="1341902"/>
                </a:lnTo>
                <a:lnTo>
                  <a:pt x="1648333" y="1342644"/>
                </a:lnTo>
                <a:lnTo>
                  <a:pt x="1043558" y="1342644"/>
                </a:lnTo>
                <a:lnTo>
                  <a:pt x="688466" y="1342644"/>
                </a:lnTo>
                <a:lnTo>
                  <a:pt x="675513" y="1342644"/>
                </a:lnTo>
                <a:lnTo>
                  <a:pt x="657162" y="1341902"/>
                </a:lnTo>
                <a:lnTo>
                  <a:pt x="604789" y="1331234"/>
                </a:lnTo>
                <a:lnTo>
                  <a:pt x="557645" y="1309113"/>
                </a:lnTo>
                <a:lnTo>
                  <a:pt x="517286" y="1277096"/>
                </a:lnTo>
                <a:lnTo>
                  <a:pt x="485269" y="1236737"/>
                </a:lnTo>
                <a:lnTo>
                  <a:pt x="463148" y="1189593"/>
                </a:lnTo>
                <a:lnTo>
                  <a:pt x="452480" y="1137220"/>
                </a:lnTo>
                <a:lnTo>
                  <a:pt x="451738" y="1118870"/>
                </a:lnTo>
                <a:lnTo>
                  <a:pt x="451738" y="559435"/>
                </a:lnTo>
                <a:lnTo>
                  <a:pt x="0" y="292735"/>
                </a:lnTo>
                <a:lnTo>
                  <a:pt x="451738" y="223774"/>
                </a:lnTo>
                <a:close/>
              </a:path>
            </a:pathLst>
          </a:custGeom>
          <a:ln w="12191">
            <a:solidFill>
              <a:srgbClr val="1F4E79"/>
            </a:solidFill>
          </a:ln>
        </p:spPr>
        <p:txBody>
          <a:bodyPr wrap="square" lIns="0" tIns="0" rIns="0" bIns="0" rtlCol="0"/>
          <a:lstStyle/>
          <a:p>
            <a:endParaRPr sz="1227"/>
          </a:p>
        </p:txBody>
      </p:sp>
      <p:sp>
        <p:nvSpPr>
          <p:cNvPr id="40" name="object 40"/>
          <p:cNvSpPr txBox="1"/>
          <p:nvPr/>
        </p:nvSpPr>
        <p:spPr>
          <a:xfrm>
            <a:off x="7764261" y="3860703"/>
            <a:ext cx="746847" cy="756746"/>
          </a:xfrm>
          <a:prstGeom prst="rect">
            <a:avLst/>
          </a:prstGeom>
        </p:spPr>
        <p:txBody>
          <a:bodyPr vert="horz" wrap="square" lIns="0" tIns="0" rIns="0" bIns="0" rtlCol="0">
            <a:spAutoFit/>
          </a:bodyPr>
          <a:lstStyle/>
          <a:p>
            <a:pPr marL="8659" marR="3464">
              <a:lnSpc>
                <a:spcPct val="103299"/>
              </a:lnSpc>
            </a:pPr>
            <a:r>
              <a:rPr sz="682" spc="-7" dirty="0">
                <a:latin typeface="Times New Roman"/>
                <a:cs typeface="Times New Roman"/>
              </a:rPr>
              <a:t>H</a:t>
            </a:r>
            <a:r>
              <a:rPr sz="682" spc="3" dirty="0">
                <a:latin typeface="Times New Roman"/>
                <a:cs typeface="Times New Roman"/>
              </a:rPr>
              <a:t>o</a:t>
            </a:r>
            <a:r>
              <a:rPr sz="682" spc="-7" dirty="0">
                <a:latin typeface="Times New Roman"/>
                <a:cs typeface="Times New Roman"/>
              </a:rPr>
              <a:t>w</a:t>
            </a:r>
            <a:r>
              <a:rPr sz="682" spc="-17" dirty="0">
                <a:latin typeface="Times New Roman"/>
                <a:cs typeface="Times New Roman"/>
              </a:rPr>
              <a:t> </a:t>
            </a:r>
            <a:r>
              <a:rPr sz="682" dirty="0">
                <a:latin typeface="Times New Roman"/>
                <a:cs typeface="Times New Roman"/>
              </a:rPr>
              <a:t>d</a:t>
            </a:r>
            <a:r>
              <a:rPr sz="682" spc="-3" dirty="0">
                <a:latin typeface="Times New Roman"/>
                <a:cs typeface="Times New Roman"/>
              </a:rPr>
              <a:t>o</a:t>
            </a:r>
            <a:r>
              <a:rPr sz="682" spc="3" dirty="0">
                <a:latin typeface="Times New Roman"/>
                <a:cs typeface="Times New Roman"/>
              </a:rPr>
              <a:t> </a:t>
            </a:r>
            <a:r>
              <a:rPr sz="682" spc="-3" dirty="0">
                <a:latin typeface="Times New Roman"/>
                <a:cs typeface="Times New Roman"/>
              </a:rPr>
              <a:t>t</a:t>
            </a:r>
            <a:r>
              <a:rPr sz="682" spc="-10" dirty="0">
                <a:latin typeface="Times New Roman"/>
                <a:cs typeface="Times New Roman"/>
              </a:rPr>
              <a:t>h</a:t>
            </a:r>
            <a:r>
              <a:rPr sz="682" spc="-3" dirty="0">
                <a:latin typeface="Times New Roman"/>
                <a:cs typeface="Times New Roman"/>
              </a:rPr>
              <a:t>e</a:t>
            </a:r>
            <a:r>
              <a:rPr sz="682" spc="3" dirty="0">
                <a:latin typeface="Times New Roman"/>
                <a:cs typeface="Times New Roman"/>
              </a:rPr>
              <a:t> </a:t>
            </a:r>
            <a:r>
              <a:rPr sz="682" b="1" spc="-7" dirty="0">
                <a:latin typeface="Times New Roman"/>
                <a:cs typeface="Times New Roman"/>
              </a:rPr>
              <a:t>C</a:t>
            </a:r>
            <a:r>
              <a:rPr sz="682" b="1" dirty="0">
                <a:latin typeface="Times New Roman"/>
                <a:cs typeface="Times New Roman"/>
              </a:rPr>
              <a:t>o</a:t>
            </a:r>
            <a:r>
              <a:rPr sz="682" b="1" spc="-3" dirty="0">
                <a:latin typeface="Times New Roman"/>
                <a:cs typeface="Times New Roman"/>
              </a:rPr>
              <a:t>re Principles </a:t>
            </a:r>
            <a:r>
              <a:rPr sz="682" dirty="0">
                <a:latin typeface="Times New Roman"/>
                <a:cs typeface="Times New Roman"/>
              </a:rPr>
              <a:t>i</a:t>
            </a:r>
            <a:r>
              <a:rPr sz="682" spc="-3" dirty="0">
                <a:latin typeface="Times New Roman"/>
                <a:cs typeface="Times New Roman"/>
              </a:rPr>
              <a:t>n </a:t>
            </a:r>
            <a:r>
              <a:rPr sz="682" dirty="0">
                <a:latin typeface="Times New Roman"/>
                <a:cs typeface="Times New Roman"/>
              </a:rPr>
              <a:t>t</a:t>
            </a:r>
            <a:r>
              <a:rPr sz="682" spc="-10" dirty="0">
                <a:latin typeface="Times New Roman"/>
                <a:cs typeface="Times New Roman"/>
              </a:rPr>
              <a:t>h</a:t>
            </a:r>
            <a:r>
              <a:rPr sz="682" spc="-3" dirty="0">
                <a:latin typeface="Times New Roman"/>
                <a:cs typeface="Times New Roman"/>
              </a:rPr>
              <a:t>e </a:t>
            </a:r>
            <a:r>
              <a:rPr sz="682" b="1" spc="-10" dirty="0">
                <a:latin typeface="Times New Roman"/>
                <a:cs typeface="Times New Roman"/>
              </a:rPr>
              <a:t>T</a:t>
            </a:r>
            <a:r>
              <a:rPr sz="682" b="1" spc="-3" dirty="0">
                <a:latin typeface="Times New Roman"/>
                <a:cs typeface="Times New Roman"/>
              </a:rPr>
              <a:t>he</a:t>
            </a:r>
            <a:r>
              <a:rPr sz="682" b="1" dirty="0">
                <a:latin typeface="Times New Roman"/>
                <a:cs typeface="Times New Roman"/>
              </a:rPr>
              <a:t>o</a:t>
            </a:r>
            <a:r>
              <a:rPr sz="682" b="1" spc="-3" dirty="0">
                <a:latin typeface="Times New Roman"/>
                <a:cs typeface="Times New Roman"/>
              </a:rPr>
              <a:t>ry</a:t>
            </a:r>
            <a:r>
              <a:rPr sz="682" b="1" spc="3" dirty="0">
                <a:latin typeface="Times New Roman"/>
                <a:cs typeface="Times New Roman"/>
              </a:rPr>
              <a:t> </a:t>
            </a:r>
            <a:r>
              <a:rPr sz="682" b="1" dirty="0">
                <a:latin typeface="Times New Roman"/>
                <a:cs typeface="Times New Roman"/>
              </a:rPr>
              <a:t>o</a:t>
            </a:r>
            <a:r>
              <a:rPr sz="682" b="1" spc="-3" dirty="0">
                <a:latin typeface="Times New Roman"/>
                <a:cs typeface="Times New Roman"/>
              </a:rPr>
              <a:t>f</a:t>
            </a:r>
            <a:r>
              <a:rPr sz="682" b="1" dirty="0">
                <a:latin typeface="Times New Roman"/>
                <a:cs typeface="Times New Roman"/>
              </a:rPr>
              <a:t> </a:t>
            </a:r>
            <a:r>
              <a:rPr sz="682" b="1" spc="-7" dirty="0">
                <a:latin typeface="Times New Roman"/>
                <a:cs typeface="Times New Roman"/>
              </a:rPr>
              <a:t>Change</a:t>
            </a:r>
            <a:r>
              <a:rPr sz="682" b="1" spc="-3" dirty="0">
                <a:latin typeface="Times New Roman"/>
                <a:cs typeface="Times New Roman"/>
              </a:rPr>
              <a:t> </a:t>
            </a:r>
            <a:r>
              <a:rPr sz="682" spc="-10" dirty="0">
                <a:latin typeface="Times New Roman"/>
                <a:cs typeface="Times New Roman"/>
              </a:rPr>
              <a:t>h</a:t>
            </a:r>
            <a:r>
              <a:rPr sz="682" spc="-3" dirty="0">
                <a:latin typeface="Times New Roman"/>
                <a:cs typeface="Times New Roman"/>
              </a:rPr>
              <a:t>elp</a:t>
            </a:r>
            <a:r>
              <a:rPr sz="682" spc="3" dirty="0">
                <a:latin typeface="Times New Roman"/>
                <a:cs typeface="Times New Roman"/>
              </a:rPr>
              <a:t> </a:t>
            </a:r>
            <a:r>
              <a:rPr sz="682" dirty="0">
                <a:latin typeface="Times New Roman"/>
                <a:cs typeface="Times New Roman"/>
              </a:rPr>
              <a:t>g</a:t>
            </a:r>
            <a:r>
              <a:rPr sz="682" spc="-10" dirty="0">
                <a:latin typeface="Times New Roman"/>
                <a:cs typeface="Times New Roman"/>
              </a:rPr>
              <a:t>u</a:t>
            </a:r>
            <a:r>
              <a:rPr sz="682" spc="-3" dirty="0">
                <a:latin typeface="Times New Roman"/>
                <a:cs typeface="Times New Roman"/>
              </a:rPr>
              <a:t>ide</a:t>
            </a:r>
            <a:r>
              <a:rPr sz="682" dirty="0">
                <a:latin typeface="Times New Roman"/>
                <a:cs typeface="Times New Roman"/>
              </a:rPr>
              <a:t> o</a:t>
            </a:r>
            <a:r>
              <a:rPr sz="682" spc="-10" dirty="0">
                <a:latin typeface="Times New Roman"/>
                <a:cs typeface="Times New Roman"/>
              </a:rPr>
              <a:t>u</a:t>
            </a:r>
            <a:r>
              <a:rPr sz="682" spc="-3" dirty="0">
                <a:latin typeface="Times New Roman"/>
                <a:cs typeface="Times New Roman"/>
              </a:rPr>
              <a:t>r a</a:t>
            </a:r>
            <a:r>
              <a:rPr sz="682" spc="-7" dirty="0">
                <a:latin typeface="Times New Roman"/>
                <a:cs typeface="Times New Roman"/>
              </a:rPr>
              <a:t>g</a:t>
            </a:r>
            <a:r>
              <a:rPr sz="682" spc="-3" dirty="0">
                <a:latin typeface="Times New Roman"/>
                <a:cs typeface="Times New Roman"/>
              </a:rPr>
              <a:t>e</a:t>
            </a:r>
            <a:r>
              <a:rPr sz="682" spc="-7" dirty="0">
                <a:latin typeface="Times New Roman"/>
                <a:cs typeface="Times New Roman"/>
              </a:rPr>
              <a:t>n</a:t>
            </a:r>
            <a:r>
              <a:rPr sz="682" dirty="0">
                <a:latin typeface="Times New Roman"/>
                <a:cs typeface="Times New Roman"/>
              </a:rPr>
              <a:t>c</a:t>
            </a:r>
            <a:r>
              <a:rPr sz="682" spc="-3" dirty="0">
                <a:latin typeface="Times New Roman"/>
                <a:cs typeface="Times New Roman"/>
              </a:rPr>
              <a:t>y </a:t>
            </a:r>
            <a:r>
              <a:rPr sz="682" spc="-7" dirty="0">
                <a:latin typeface="Times New Roman"/>
                <a:cs typeface="Times New Roman"/>
              </a:rPr>
              <a:t>s</a:t>
            </a:r>
            <a:r>
              <a:rPr sz="682" spc="-3" dirty="0">
                <a:latin typeface="Times New Roman"/>
                <a:cs typeface="Times New Roman"/>
              </a:rPr>
              <a:t>trat</a:t>
            </a:r>
            <a:r>
              <a:rPr sz="682" dirty="0">
                <a:latin typeface="Times New Roman"/>
                <a:cs typeface="Times New Roman"/>
              </a:rPr>
              <a:t>e</a:t>
            </a:r>
            <a:r>
              <a:rPr sz="682" spc="-10" dirty="0">
                <a:latin typeface="Times New Roman"/>
                <a:cs typeface="Times New Roman"/>
              </a:rPr>
              <a:t>g</a:t>
            </a:r>
            <a:r>
              <a:rPr sz="682" spc="-3" dirty="0">
                <a:latin typeface="Times New Roman"/>
                <a:cs typeface="Times New Roman"/>
              </a:rPr>
              <a:t>ic</a:t>
            </a:r>
            <a:r>
              <a:rPr sz="682" dirty="0">
                <a:latin typeface="Times New Roman"/>
                <a:cs typeface="Times New Roman"/>
              </a:rPr>
              <a:t> p</a:t>
            </a:r>
            <a:r>
              <a:rPr sz="682" spc="-3" dirty="0">
                <a:latin typeface="Times New Roman"/>
                <a:cs typeface="Times New Roman"/>
              </a:rPr>
              <a:t>lan a</a:t>
            </a:r>
            <a:r>
              <a:rPr sz="682" spc="-7" dirty="0">
                <a:latin typeface="Times New Roman"/>
                <a:cs typeface="Times New Roman"/>
              </a:rPr>
              <a:t>n</a:t>
            </a:r>
            <a:r>
              <a:rPr sz="682" spc="-3" dirty="0">
                <a:latin typeface="Times New Roman"/>
                <a:cs typeface="Times New Roman"/>
              </a:rPr>
              <a:t>d</a:t>
            </a:r>
            <a:r>
              <a:rPr sz="682" spc="3" dirty="0">
                <a:latin typeface="Times New Roman"/>
                <a:cs typeface="Times New Roman"/>
              </a:rPr>
              <a:t> </a:t>
            </a:r>
            <a:r>
              <a:rPr sz="682" spc="-3" dirty="0">
                <a:latin typeface="Times New Roman"/>
                <a:cs typeface="Times New Roman"/>
              </a:rPr>
              <a:t>c</a:t>
            </a:r>
            <a:r>
              <a:rPr sz="682" spc="3" dirty="0">
                <a:latin typeface="Times New Roman"/>
                <a:cs typeface="Times New Roman"/>
              </a:rPr>
              <a:t>o</a:t>
            </a:r>
            <a:r>
              <a:rPr sz="682" spc="-14" dirty="0">
                <a:latin typeface="Times New Roman"/>
                <a:cs typeface="Times New Roman"/>
              </a:rPr>
              <a:t>mm</a:t>
            </a:r>
            <a:r>
              <a:rPr sz="682" dirty="0">
                <a:latin typeface="Times New Roman"/>
                <a:cs typeface="Times New Roman"/>
              </a:rPr>
              <a:t>u</a:t>
            </a:r>
            <a:r>
              <a:rPr sz="682" spc="-10" dirty="0">
                <a:latin typeface="Times New Roman"/>
                <a:cs typeface="Times New Roman"/>
              </a:rPr>
              <a:t>n</a:t>
            </a:r>
            <a:r>
              <a:rPr sz="682" spc="-3" dirty="0">
                <a:latin typeface="Times New Roman"/>
                <a:cs typeface="Times New Roman"/>
              </a:rPr>
              <a:t>i</a:t>
            </a:r>
            <a:r>
              <a:rPr sz="682" dirty="0">
                <a:latin typeface="Times New Roman"/>
                <a:cs typeface="Times New Roman"/>
              </a:rPr>
              <a:t>t</a:t>
            </a:r>
            <a:r>
              <a:rPr sz="682" spc="-3" dirty="0">
                <a:latin typeface="Times New Roman"/>
                <a:cs typeface="Times New Roman"/>
              </a:rPr>
              <a:t>y action </a:t>
            </a:r>
            <a:r>
              <a:rPr sz="682" dirty="0">
                <a:latin typeface="Times New Roman"/>
                <a:cs typeface="Times New Roman"/>
              </a:rPr>
              <a:t>p</a:t>
            </a:r>
            <a:r>
              <a:rPr sz="682" spc="-3" dirty="0">
                <a:latin typeface="Times New Roman"/>
                <a:cs typeface="Times New Roman"/>
              </a:rPr>
              <a:t>la</a:t>
            </a:r>
            <a:r>
              <a:rPr sz="682" spc="-7" dirty="0">
                <a:latin typeface="Times New Roman"/>
                <a:cs typeface="Times New Roman"/>
              </a:rPr>
              <a:t>n</a:t>
            </a:r>
            <a:r>
              <a:rPr sz="682" spc="-3" dirty="0">
                <a:latin typeface="Times New Roman"/>
                <a:cs typeface="Times New Roman"/>
              </a:rPr>
              <a:t>?</a:t>
            </a:r>
            <a:endParaRPr sz="682">
              <a:latin typeface="Times New Roman"/>
              <a:cs typeface="Times New Roman"/>
            </a:endParaRPr>
          </a:p>
        </p:txBody>
      </p:sp>
      <p:sp>
        <p:nvSpPr>
          <p:cNvPr id="41" name="object 41"/>
          <p:cNvSpPr/>
          <p:nvPr/>
        </p:nvSpPr>
        <p:spPr>
          <a:xfrm>
            <a:off x="3602182" y="3292879"/>
            <a:ext cx="1316182" cy="1227426"/>
          </a:xfrm>
          <a:custGeom>
            <a:avLst/>
            <a:gdLst/>
            <a:ahLst/>
            <a:cxnLst/>
            <a:rect l="l" t="t" r="r" b="b"/>
            <a:pathLst>
              <a:path w="1930400" h="1800225">
                <a:moveTo>
                  <a:pt x="953769" y="0"/>
                </a:moveTo>
                <a:lnTo>
                  <a:pt x="190754" y="0"/>
                </a:lnTo>
                <a:lnTo>
                  <a:pt x="175109" y="631"/>
                </a:lnTo>
                <a:lnTo>
                  <a:pt x="130462" y="9719"/>
                </a:lnTo>
                <a:lnTo>
                  <a:pt x="90274" y="28565"/>
                </a:lnTo>
                <a:lnTo>
                  <a:pt x="55872" y="55848"/>
                </a:lnTo>
                <a:lnTo>
                  <a:pt x="28580" y="90246"/>
                </a:lnTo>
                <a:lnTo>
                  <a:pt x="9725" y="130438"/>
                </a:lnTo>
                <a:lnTo>
                  <a:pt x="632" y="175101"/>
                </a:lnTo>
                <a:lnTo>
                  <a:pt x="0" y="190753"/>
                </a:lnTo>
                <a:lnTo>
                  <a:pt x="0" y="1609089"/>
                </a:lnTo>
                <a:lnTo>
                  <a:pt x="5544" y="1654949"/>
                </a:lnTo>
                <a:lnTo>
                  <a:pt x="21292" y="1696778"/>
                </a:lnTo>
                <a:lnTo>
                  <a:pt x="45919" y="1733254"/>
                </a:lnTo>
                <a:lnTo>
                  <a:pt x="78098" y="1763056"/>
                </a:lnTo>
                <a:lnTo>
                  <a:pt x="116505" y="1784861"/>
                </a:lnTo>
                <a:lnTo>
                  <a:pt x="159813" y="1797348"/>
                </a:lnTo>
                <a:lnTo>
                  <a:pt x="190754" y="1799843"/>
                </a:lnTo>
                <a:lnTo>
                  <a:pt x="953769" y="1799843"/>
                </a:lnTo>
                <a:lnTo>
                  <a:pt x="999629" y="1794303"/>
                </a:lnTo>
                <a:lnTo>
                  <a:pt x="1041458" y="1778563"/>
                </a:lnTo>
                <a:lnTo>
                  <a:pt x="1077934" y="1753945"/>
                </a:lnTo>
                <a:lnTo>
                  <a:pt x="1107736" y="1721772"/>
                </a:lnTo>
                <a:lnTo>
                  <a:pt x="1129541" y="1683365"/>
                </a:lnTo>
                <a:lnTo>
                  <a:pt x="1142028" y="1640045"/>
                </a:lnTo>
                <a:lnTo>
                  <a:pt x="1144524" y="1609089"/>
                </a:lnTo>
                <a:lnTo>
                  <a:pt x="1144524" y="1499869"/>
                </a:lnTo>
                <a:lnTo>
                  <a:pt x="1930400" y="1300733"/>
                </a:lnTo>
                <a:lnTo>
                  <a:pt x="1144524" y="1049908"/>
                </a:lnTo>
                <a:lnTo>
                  <a:pt x="1144524" y="190753"/>
                </a:lnTo>
                <a:lnTo>
                  <a:pt x="1143892" y="175101"/>
                </a:lnTo>
                <a:lnTo>
                  <a:pt x="1134804" y="130438"/>
                </a:lnTo>
                <a:lnTo>
                  <a:pt x="1115958" y="90246"/>
                </a:lnTo>
                <a:lnTo>
                  <a:pt x="1088675" y="55848"/>
                </a:lnTo>
                <a:lnTo>
                  <a:pt x="1054277" y="28565"/>
                </a:lnTo>
                <a:lnTo>
                  <a:pt x="1014085" y="9719"/>
                </a:lnTo>
                <a:lnTo>
                  <a:pt x="969422" y="631"/>
                </a:lnTo>
                <a:lnTo>
                  <a:pt x="953769" y="0"/>
                </a:lnTo>
                <a:close/>
              </a:path>
            </a:pathLst>
          </a:custGeom>
          <a:solidFill>
            <a:srgbClr val="FFFFFF"/>
          </a:solidFill>
        </p:spPr>
        <p:txBody>
          <a:bodyPr wrap="square" lIns="0" tIns="0" rIns="0" bIns="0" rtlCol="0"/>
          <a:lstStyle/>
          <a:p>
            <a:endParaRPr sz="1227"/>
          </a:p>
        </p:txBody>
      </p:sp>
      <p:sp>
        <p:nvSpPr>
          <p:cNvPr id="42" name="object 42"/>
          <p:cNvSpPr/>
          <p:nvPr/>
        </p:nvSpPr>
        <p:spPr>
          <a:xfrm>
            <a:off x="3602182" y="3292879"/>
            <a:ext cx="1316182" cy="1227426"/>
          </a:xfrm>
          <a:custGeom>
            <a:avLst/>
            <a:gdLst/>
            <a:ahLst/>
            <a:cxnLst/>
            <a:rect l="l" t="t" r="r" b="b"/>
            <a:pathLst>
              <a:path w="1930400" h="1800225">
                <a:moveTo>
                  <a:pt x="0" y="190753"/>
                </a:moveTo>
                <a:lnTo>
                  <a:pt x="5544" y="144894"/>
                </a:lnTo>
                <a:lnTo>
                  <a:pt x="21292" y="103065"/>
                </a:lnTo>
                <a:lnTo>
                  <a:pt x="45919" y="66589"/>
                </a:lnTo>
                <a:lnTo>
                  <a:pt x="78098" y="36787"/>
                </a:lnTo>
                <a:lnTo>
                  <a:pt x="116505" y="14982"/>
                </a:lnTo>
                <a:lnTo>
                  <a:pt x="159813" y="2495"/>
                </a:lnTo>
                <a:lnTo>
                  <a:pt x="190754" y="0"/>
                </a:lnTo>
                <a:lnTo>
                  <a:pt x="667639" y="0"/>
                </a:lnTo>
                <a:lnTo>
                  <a:pt x="953769" y="0"/>
                </a:lnTo>
                <a:lnTo>
                  <a:pt x="969422" y="631"/>
                </a:lnTo>
                <a:lnTo>
                  <a:pt x="984725" y="2495"/>
                </a:lnTo>
                <a:lnTo>
                  <a:pt x="1028045" y="14982"/>
                </a:lnTo>
                <a:lnTo>
                  <a:pt x="1066452" y="36787"/>
                </a:lnTo>
                <a:lnTo>
                  <a:pt x="1098625" y="66589"/>
                </a:lnTo>
                <a:lnTo>
                  <a:pt x="1123243" y="103065"/>
                </a:lnTo>
                <a:lnTo>
                  <a:pt x="1138983" y="144894"/>
                </a:lnTo>
                <a:lnTo>
                  <a:pt x="1144524" y="190753"/>
                </a:lnTo>
                <a:lnTo>
                  <a:pt x="1144524" y="1049908"/>
                </a:lnTo>
                <a:lnTo>
                  <a:pt x="1930400" y="1300733"/>
                </a:lnTo>
                <a:lnTo>
                  <a:pt x="1144524" y="1499869"/>
                </a:lnTo>
                <a:lnTo>
                  <a:pt x="1144524" y="1609089"/>
                </a:lnTo>
                <a:lnTo>
                  <a:pt x="1143892" y="1624742"/>
                </a:lnTo>
                <a:lnTo>
                  <a:pt x="1134804" y="1669405"/>
                </a:lnTo>
                <a:lnTo>
                  <a:pt x="1115958" y="1709597"/>
                </a:lnTo>
                <a:lnTo>
                  <a:pt x="1088675" y="1743995"/>
                </a:lnTo>
                <a:lnTo>
                  <a:pt x="1054277" y="1771278"/>
                </a:lnTo>
                <a:lnTo>
                  <a:pt x="1014085" y="1790124"/>
                </a:lnTo>
                <a:lnTo>
                  <a:pt x="969422" y="1799212"/>
                </a:lnTo>
                <a:lnTo>
                  <a:pt x="953769" y="1799843"/>
                </a:lnTo>
                <a:lnTo>
                  <a:pt x="667639" y="1799843"/>
                </a:lnTo>
                <a:lnTo>
                  <a:pt x="190754" y="1799843"/>
                </a:lnTo>
                <a:lnTo>
                  <a:pt x="175109" y="1799212"/>
                </a:lnTo>
                <a:lnTo>
                  <a:pt x="130462" y="1790124"/>
                </a:lnTo>
                <a:lnTo>
                  <a:pt x="90274" y="1771278"/>
                </a:lnTo>
                <a:lnTo>
                  <a:pt x="55872" y="1743995"/>
                </a:lnTo>
                <a:lnTo>
                  <a:pt x="28580" y="1709597"/>
                </a:lnTo>
                <a:lnTo>
                  <a:pt x="9725" y="1669405"/>
                </a:lnTo>
                <a:lnTo>
                  <a:pt x="632" y="1624742"/>
                </a:lnTo>
                <a:lnTo>
                  <a:pt x="0" y="1609089"/>
                </a:lnTo>
                <a:lnTo>
                  <a:pt x="0" y="1499869"/>
                </a:lnTo>
                <a:lnTo>
                  <a:pt x="0" y="1049908"/>
                </a:lnTo>
                <a:lnTo>
                  <a:pt x="0" y="190753"/>
                </a:lnTo>
                <a:close/>
              </a:path>
            </a:pathLst>
          </a:custGeom>
          <a:ln w="12192">
            <a:solidFill>
              <a:srgbClr val="1F4E79"/>
            </a:solidFill>
          </a:ln>
        </p:spPr>
        <p:txBody>
          <a:bodyPr wrap="square" lIns="0" tIns="0" rIns="0" bIns="0" rtlCol="0"/>
          <a:lstStyle/>
          <a:p>
            <a:endParaRPr sz="1227"/>
          </a:p>
        </p:txBody>
      </p:sp>
      <p:sp>
        <p:nvSpPr>
          <p:cNvPr id="43" name="object 43"/>
          <p:cNvSpPr txBox="1"/>
          <p:nvPr/>
        </p:nvSpPr>
        <p:spPr>
          <a:xfrm>
            <a:off x="3698471" y="3366961"/>
            <a:ext cx="583189" cy="1081065"/>
          </a:xfrm>
          <a:prstGeom prst="rect">
            <a:avLst/>
          </a:prstGeom>
        </p:spPr>
        <p:txBody>
          <a:bodyPr vert="horz" wrap="square" lIns="0" tIns="0" rIns="0" bIns="0" rtlCol="0">
            <a:spAutoFit/>
          </a:bodyPr>
          <a:lstStyle/>
          <a:p>
            <a:pPr marL="8659" marR="3464">
              <a:lnSpc>
                <a:spcPct val="103400"/>
              </a:lnSpc>
            </a:pPr>
            <a:r>
              <a:rPr sz="682" spc="-7" dirty="0">
                <a:latin typeface="Times New Roman"/>
                <a:cs typeface="Times New Roman"/>
              </a:rPr>
              <a:t>H</a:t>
            </a:r>
            <a:r>
              <a:rPr sz="682" spc="3" dirty="0">
                <a:latin typeface="Times New Roman"/>
                <a:cs typeface="Times New Roman"/>
              </a:rPr>
              <a:t>o</a:t>
            </a:r>
            <a:r>
              <a:rPr sz="682" spc="-7" dirty="0">
                <a:latin typeface="Times New Roman"/>
                <a:cs typeface="Times New Roman"/>
              </a:rPr>
              <a:t>w</a:t>
            </a:r>
            <a:r>
              <a:rPr sz="682" spc="-17" dirty="0">
                <a:latin typeface="Times New Roman"/>
                <a:cs typeface="Times New Roman"/>
              </a:rPr>
              <a:t> </a:t>
            </a:r>
            <a:r>
              <a:rPr sz="682" dirty="0">
                <a:latin typeface="Times New Roman"/>
                <a:cs typeface="Times New Roman"/>
              </a:rPr>
              <a:t>d</a:t>
            </a:r>
            <a:r>
              <a:rPr sz="682" spc="-3" dirty="0">
                <a:latin typeface="Times New Roman"/>
                <a:cs typeface="Times New Roman"/>
              </a:rPr>
              <a:t>o</a:t>
            </a:r>
            <a:r>
              <a:rPr sz="682" spc="3" dirty="0">
                <a:latin typeface="Times New Roman"/>
                <a:cs typeface="Times New Roman"/>
              </a:rPr>
              <a:t> </a:t>
            </a:r>
            <a:r>
              <a:rPr sz="682" spc="-7" dirty="0">
                <a:latin typeface="Times New Roman"/>
                <a:cs typeface="Times New Roman"/>
              </a:rPr>
              <a:t>s</a:t>
            </a:r>
            <a:r>
              <a:rPr sz="682" dirty="0">
                <a:latin typeface="Times New Roman"/>
                <a:cs typeface="Times New Roman"/>
              </a:rPr>
              <a:t>p</a:t>
            </a:r>
            <a:r>
              <a:rPr sz="682" spc="-3" dirty="0">
                <a:latin typeface="Times New Roman"/>
                <a:cs typeface="Times New Roman"/>
              </a:rPr>
              <a:t>eci</a:t>
            </a:r>
            <a:r>
              <a:rPr sz="682" spc="-10" dirty="0">
                <a:latin typeface="Times New Roman"/>
                <a:cs typeface="Times New Roman"/>
              </a:rPr>
              <a:t>f</a:t>
            </a:r>
            <a:r>
              <a:rPr sz="682" spc="-3" dirty="0">
                <a:latin typeface="Times New Roman"/>
                <a:cs typeface="Times New Roman"/>
              </a:rPr>
              <a:t>ic </a:t>
            </a:r>
            <a:r>
              <a:rPr sz="682" b="1" spc="-3" dirty="0">
                <a:latin typeface="Times New Roman"/>
                <a:cs typeface="Times New Roman"/>
              </a:rPr>
              <a:t>Ser</a:t>
            </a:r>
            <a:r>
              <a:rPr sz="682" b="1" dirty="0">
                <a:latin typeface="Times New Roman"/>
                <a:cs typeface="Times New Roman"/>
              </a:rPr>
              <a:t>v</a:t>
            </a:r>
            <a:r>
              <a:rPr sz="682" b="1" spc="-3" dirty="0">
                <a:latin typeface="Times New Roman"/>
                <a:cs typeface="Times New Roman"/>
              </a:rPr>
              <a:t>ices </a:t>
            </a:r>
            <a:r>
              <a:rPr sz="682" b="1" dirty="0">
                <a:latin typeface="Times New Roman"/>
                <a:cs typeface="Times New Roman"/>
              </a:rPr>
              <a:t>a</a:t>
            </a:r>
            <a:r>
              <a:rPr sz="682" b="1" spc="-7" dirty="0">
                <a:latin typeface="Times New Roman"/>
                <a:cs typeface="Times New Roman"/>
              </a:rPr>
              <a:t>nd</a:t>
            </a:r>
            <a:r>
              <a:rPr sz="682" b="1" spc="-3" dirty="0">
                <a:latin typeface="Times New Roman"/>
                <a:cs typeface="Times New Roman"/>
              </a:rPr>
              <a:t> </a:t>
            </a:r>
            <a:r>
              <a:rPr sz="682" b="1" spc="-7" dirty="0">
                <a:latin typeface="Times New Roman"/>
                <a:cs typeface="Times New Roman"/>
              </a:rPr>
              <a:t>I</a:t>
            </a:r>
            <a:r>
              <a:rPr sz="682" b="1" spc="-3" dirty="0">
                <a:latin typeface="Times New Roman"/>
                <a:cs typeface="Times New Roman"/>
              </a:rPr>
              <a:t>niti</a:t>
            </a:r>
            <a:r>
              <a:rPr sz="682" b="1" dirty="0">
                <a:latin typeface="Times New Roman"/>
                <a:cs typeface="Times New Roman"/>
              </a:rPr>
              <a:t>a</a:t>
            </a:r>
            <a:r>
              <a:rPr sz="682" b="1" spc="-3" dirty="0">
                <a:latin typeface="Times New Roman"/>
                <a:cs typeface="Times New Roman"/>
              </a:rPr>
              <a:t>tives (Str</a:t>
            </a:r>
            <a:r>
              <a:rPr sz="682" b="1" dirty="0">
                <a:latin typeface="Times New Roman"/>
                <a:cs typeface="Times New Roman"/>
              </a:rPr>
              <a:t>a</a:t>
            </a:r>
            <a:r>
              <a:rPr sz="682" b="1" spc="-3" dirty="0">
                <a:latin typeface="Times New Roman"/>
                <a:cs typeface="Times New Roman"/>
              </a:rPr>
              <a:t>te</a:t>
            </a:r>
            <a:r>
              <a:rPr sz="682" b="1" dirty="0">
                <a:latin typeface="Times New Roman"/>
                <a:cs typeface="Times New Roman"/>
              </a:rPr>
              <a:t>g</a:t>
            </a:r>
            <a:r>
              <a:rPr sz="682" b="1" spc="-3" dirty="0">
                <a:latin typeface="Times New Roman"/>
                <a:cs typeface="Times New Roman"/>
              </a:rPr>
              <a:t>ies) </a:t>
            </a:r>
            <a:r>
              <a:rPr sz="682" spc="-10" dirty="0">
                <a:latin typeface="Times New Roman"/>
                <a:cs typeface="Times New Roman"/>
              </a:rPr>
              <a:t>h</a:t>
            </a:r>
            <a:r>
              <a:rPr sz="682" spc="-3" dirty="0">
                <a:latin typeface="Times New Roman"/>
                <a:cs typeface="Times New Roman"/>
              </a:rPr>
              <a:t>elp</a:t>
            </a:r>
            <a:r>
              <a:rPr sz="682" spc="3" dirty="0">
                <a:latin typeface="Times New Roman"/>
                <a:cs typeface="Times New Roman"/>
              </a:rPr>
              <a:t> </a:t>
            </a:r>
            <a:r>
              <a:rPr sz="682" spc="-7" dirty="0">
                <a:latin typeface="Times New Roman"/>
                <a:cs typeface="Times New Roman"/>
              </a:rPr>
              <a:t>s</a:t>
            </a:r>
            <a:r>
              <a:rPr sz="682" spc="-10" dirty="0">
                <a:latin typeface="Times New Roman"/>
                <a:cs typeface="Times New Roman"/>
              </a:rPr>
              <a:t>u</a:t>
            </a:r>
            <a:r>
              <a:rPr sz="682" dirty="0">
                <a:latin typeface="Times New Roman"/>
                <a:cs typeface="Times New Roman"/>
              </a:rPr>
              <a:t>ppo</a:t>
            </a:r>
            <a:r>
              <a:rPr sz="682" spc="-3" dirty="0">
                <a:latin typeface="Times New Roman"/>
                <a:cs typeface="Times New Roman"/>
              </a:rPr>
              <a:t>rt a</a:t>
            </a:r>
            <a:r>
              <a:rPr sz="682" spc="-7" dirty="0">
                <a:latin typeface="Times New Roman"/>
                <a:cs typeface="Times New Roman"/>
              </a:rPr>
              <a:t>n</a:t>
            </a:r>
            <a:r>
              <a:rPr sz="682" spc="-3" dirty="0">
                <a:latin typeface="Times New Roman"/>
                <a:cs typeface="Times New Roman"/>
              </a:rPr>
              <a:t>d</a:t>
            </a:r>
            <a:r>
              <a:rPr sz="682" spc="3" dirty="0">
                <a:latin typeface="Times New Roman"/>
                <a:cs typeface="Times New Roman"/>
              </a:rPr>
              <a:t> </a:t>
            </a:r>
            <a:r>
              <a:rPr sz="682" dirty="0">
                <a:latin typeface="Times New Roman"/>
                <a:cs typeface="Times New Roman"/>
              </a:rPr>
              <a:t>p</a:t>
            </a:r>
            <a:r>
              <a:rPr sz="682" spc="-3" dirty="0">
                <a:latin typeface="Times New Roman"/>
                <a:cs typeface="Times New Roman"/>
              </a:rPr>
              <a:t>r</a:t>
            </a:r>
            <a:r>
              <a:rPr sz="682" dirty="0">
                <a:latin typeface="Times New Roman"/>
                <a:cs typeface="Times New Roman"/>
              </a:rPr>
              <a:t>od</a:t>
            </a:r>
            <a:r>
              <a:rPr sz="682" spc="-10" dirty="0">
                <a:latin typeface="Times New Roman"/>
                <a:cs typeface="Times New Roman"/>
              </a:rPr>
              <a:t>u</a:t>
            </a:r>
            <a:r>
              <a:rPr sz="682" spc="-3" dirty="0">
                <a:latin typeface="Times New Roman"/>
                <a:cs typeface="Times New Roman"/>
              </a:rPr>
              <a:t>ce </a:t>
            </a:r>
            <a:r>
              <a:rPr sz="682" b="1" spc="-7" dirty="0">
                <a:latin typeface="Times New Roman"/>
                <a:cs typeface="Times New Roman"/>
              </a:rPr>
              <a:t>Outc</a:t>
            </a:r>
            <a:r>
              <a:rPr sz="682" b="1" spc="3" dirty="0">
                <a:latin typeface="Times New Roman"/>
                <a:cs typeface="Times New Roman"/>
              </a:rPr>
              <a:t>o</a:t>
            </a:r>
            <a:r>
              <a:rPr sz="682" b="1" spc="-27" dirty="0">
                <a:latin typeface="Times New Roman"/>
                <a:cs typeface="Times New Roman"/>
              </a:rPr>
              <a:t>m</a:t>
            </a:r>
            <a:r>
              <a:rPr sz="682" b="1" spc="-3" dirty="0">
                <a:latin typeface="Times New Roman"/>
                <a:cs typeface="Times New Roman"/>
              </a:rPr>
              <a:t>es</a:t>
            </a:r>
            <a:r>
              <a:rPr sz="682" b="1" spc="3" dirty="0">
                <a:latin typeface="Times New Roman"/>
                <a:cs typeface="Times New Roman"/>
              </a:rPr>
              <a:t> </a:t>
            </a:r>
            <a:r>
              <a:rPr sz="682" spc="-3" dirty="0">
                <a:latin typeface="Times New Roman"/>
                <a:cs typeface="Times New Roman"/>
              </a:rPr>
              <a:t>to resp</a:t>
            </a:r>
            <a:r>
              <a:rPr sz="682" dirty="0">
                <a:latin typeface="Times New Roman"/>
                <a:cs typeface="Times New Roman"/>
              </a:rPr>
              <a:t>o</a:t>
            </a:r>
            <a:r>
              <a:rPr sz="682" spc="-10" dirty="0">
                <a:latin typeface="Times New Roman"/>
                <a:cs typeface="Times New Roman"/>
              </a:rPr>
              <a:t>n</a:t>
            </a:r>
            <a:r>
              <a:rPr sz="682" spc="-3" dirty="0">
                <a:latin typeface="Times New Roman"/>
                <a:cs typeface="Times New Roman"/>
              </a:rPr>
              <a:t>d</a:t>
            </a:r>
            <a:r>
              <a:rPr sz="682" spc="3" dirty="0">
                <a:latin typeface="Times New Roman"/>
                <a:cs typeface="Times New Roman"/>
              </a:rPr>
              <a:t> </a:t>
            </a:r>
            <a:r>
              <a:rPr sz="682" spc="-3" dirty="0">
                <a:latin typeface="Times New Roman"/>
                <a:cs typeface="Times New Roman"/>
              </a:rPr>
              <a:t>to</a:t>
            </a:r>
            <a:r>
              <a:rPr sz="682" spc="3" dirty="0">
                <a:latin typeface="Times New Roman"/>
                <a:cs typeface="Times New Roman"/>
              </a:rPr>
              <a:t> </a:t>
            </a:r>
            <a:r>
              <a:rPr sz="682" spc="-3" dirty="0">
                <a:latin typeface="Times New Roman"/>
                <a:cs typeface="Times New Roman"/>
              </a:rPr>
              <a:t>t</a:t>
            </a:r>
            <a:r>
              <a:rPr sz="682" spc="-10" dirty="0">
                <a:latin typeface="Times New Roman"/>
                <a:cs typeface="Times New Roman"/>
              </a:rPr>
              <a:t>h</a:t>
            </a:r>
            <a:r>
              <a:rPr sz="682" spc="-3" dirty="0">
                <a:latin typeface="Times New Roman"/>
                <a:cs typeface="Times New Roman"/>
              </a:rPr>
              <a:t>e </a:t>
            </a:r>
            <a:r>
              <a:rPr sz="682" spc="-10" dirty="0">
                <a:latin typeface="Times New Roman"/>
                <a:cs typeface="Times New Roman"/>
              </a:rPr>
              <a:t>n</a:t>
            </a:r>
            <a:r>
              <a:rPr sz="682" spc="-3" dirty="0">
                <a:latin typeface="Times New Roman"/>
                <a:cs typeface="Times New Roman"/>
              </a:rPr>
              <a:t>ee</a:t>
            </a:r>
            <a:r>
              <a:rPr sz="682" dirty="0">
                <a:latin typeface="Times New Roman"/>
                <a:cs typeface="Times New Roman"/>
              </a:rPr>
              <a:t>d</a:t>
            </a:r>
            <a:r>
              <a:rPr sz="682" spc="-3" dirty="0">
                <a:latin typeface="Times New Roman"/>
                <a:cs typeface="Times New Roman"/>
              </a:rPr>
              <a:t>s </a:t>
            </a:r>
            <a:r>
              <a:rPr sz="682" dirty="0">
                <a:latin typeface="Times New Roman"/>
                <a:cs typeface="Times New Roman"/>
              </a:rPr>
              <a:t>o</a:t>
            </a:r>
            <a:r>
              <a:rPr sz="682" spc="-3" dirty="0">
                <a:latin typeface="Times New Roman"/>
                <a:cs typeface="Times New Roman"/>
              </a:rPr>
              <a:t>f</a:t>
            </a:r>
            <a:r>
              <a:rPr sz="682" spc="-7" dirty="0">
                <a:latin typeface="Times New Roman"/>
                <a:cs typeface="Times New Roman"/>
              </a:rPr>
              <a:t> </a:t>
            </a:r>
            <a:r>
              <a:rPr sz="682" dirty="0">
                <a:latin typeface="Times New Roman"/>
                <a:cs typeface="Times New Roman"/>
              </a:rPr>
              <a:t>o</a:t>
            </a:r>
            <a:r>
              <a:rPr sz="682" spc="-10" dirty="0">
                <a:latin typeface="Times New Roman"/>
                <a:cs typeface="Times New Roman"/>
              </a:rPr>
              <a:t>u</a:t>
            </a:r>
            <a:r>
              <a:rPr sz="682" spc="-3" dirty="0">
                <a:latin typeface="Times New Roman"/>
                <a:cs typeface="Times New Roman"/>
              </a:rPr>
              <a:t>r c</a:t>
            </a:r>
            <a:r>
              <a:rPr sz="682" dirty="0">
                <a:latin typeface="Times New Roman"/>
                <a:cs typeface="Times New Roman"/>
              </a:rPr>
              <a:t>o</a:t>
            </a:r>
            <a:r>
              <a:rPr sz="682" spc="-14" dirty="0">
                <a:latin typeface="Times New Roman"/>
                <a:cs typeface="Times New Roman"/>
              </a:rPr>
              <a:t>mm</a:t>
            </a:r>
            <a:r>
              <a:rPr sz="682" dirty="0">
                <a:latin typeface="Times New Roman"/>
                <a:cs typeface="Times New Roman"/>
              </a:rPr>
              <a:t>un</a:t>
            </a:r>
            <a:r>
              <a:rPr sz="682" spc="-3" dirty="0">
                <a:latin typeface="Times New Roman"/>
                <a:cs typeface="Times New Roman"/>
              </a:rPr>
              <a:t>i</a:t>
            </a:r>
            <a:r>
              <a:rPr sz="682" dirty="0">
                <a:latin typeface="Times New Roman"/>
                <a:cs typeface="Times New Roman"/>
              </a:rPr>
              <a:t>t</a:t>
            </a:r>
            <a:r>
              <a:rPr sz="682" spc="-17" dirty="0">
                <a:latin typeface="Times New Roman"/>
                <a:cs typeface="Times New Roman"/>
              </a:rPr>
              <a:t>y</a:t>
            </a:r>
            <a:r>
              <a:rPr sz="682" spc="-3" dirty="0">
                <a:latin typeface="Times New Roman"/>
                <a:cs typeface="Times New Roman"/>
              </a:rPr>
              <a:t>?</a:t>
            </a:r>
            <a:endParaRPr sz="682">
              <a:latin typeface="Times New Roman"/>
              <a:cs typeface="Times New Roman"/>
            </a:endParaRPr>
          </a:p>
        </p:txBody>
      </p:sp>
      <p:sp>
        <p:nvSpPr>
          <p:cNvPr id="44" name="object 44"/>
          <p:cNvSpPr/>
          <p:nvPr/>
        </p:nvSpPr>
        <p:spPr>
          <a:xfrm>
            <a:off x="3979372" y="1344583"/>
            <a:ext cx="1811482" cy="1100138"/>
          </a:xfrm>
          <a:custGeom>
            <a:avLst/>
            <a:gdLst/>
            <a:ahLst/>
            <a:cxnLst/>
            <a:rect l="l" t="t" r="r" b="b"/>
            <a:pathLst>
              <a:path w="2656840" h="1613535">
                <a:moveTo>
                  <a:pt x="2213610" y="1210056"/>
                </a:moveTo>
                <a:lnTo>
                  <a:pt x="1549527" y="1210056"/>
                </a:lnTo>
                <a:lnTo>
                  <a:pt x="2052574" y="1613535"/>
                </a:lnTo>
                <a:lnTo>
                  <a:pt x="2213610" y="1210056"/>
                </a:lnTo>
                <a:close/>
              </a:path>
              <a:path w="2656840" h="1613535">
                <a:moveTo>
                  <a:pt x="2454656" y="0"/>
                </a:moveTo>
                <a:lnTo>
                  <a:pt x="201676" y="0"/>
                </a:lnTo>
                <a:lnTo>
                  <a:pt x="185135" y="668"/>
                </a:lnTo>
                <a:lnTo>
                  <a:pt x="137932" y="10281"/>
                </a:lnTo>
                <a:lnTo>
                  <a:pt x="95443" y="30216"/>
                </a:lnTo>
                <a:lnTo>
                  <a:pt x="59070" y="59070"/>
                </a:lnTo>
                <a:lnTo>
                  <a:pt x="30216" y="95443"/>
                </a:lnTo>
                <a:lnTo>
                  <a:pt x="10281" y="137932"/>
                </a:lnTo>
                <a:lnTo>
                  <a:pt x="668" y="185135"/>
                </a:lnTo>
                <a:lnTo>
                  <a:pt x="0" y="201675"/>
                </a:lnTo>
                <a:lnTo>
                  <a:pt x="0" y="1008380"/>
                </a:lnTo>
                <a:lnTo>
                  <a:pt x="5861" y="1056843"/>
                </a:lnTo>
                <a:lnTo>
                  <a:pt x="22511" y="1101060"/>
                </a:lnTo>
                <a:lnTo>
                  <a:pt x="48548" y="1139627"/>
                </a:lnTo>
                <a:lnTo>
                  <a:pt x="82570" y="1171143"/>
                </a:lnTo>
                <a:lnTo>
                  <a:pt x="123176" y="1194206"/>
                </a:lnTo>
                <a:lnTo>
                  <a:pt x="168963" y="1207416"/>
                </a:lnTo>
                <a:lnTo>
                  <a:pt x="201676" y="1210056"/>
                </a:lnTo>
                <a:lnTo>
                  <a:pt x="2454656" y="1210056"/>
                </a:lnTo>
                <a:lnTo>
                  <a:pt x="2503119" y="1204194"/>
                </a:lnTo>
                <a:lnTo>
                  <a:pt x="2547336" y="1187544"/>
                </a:lnTo>
                <a:lnTo>
                  <a:pt x="2585903" y="1161507"/>
                </a:lnTo>
                <a:lnTo>
                  <a:pt x="2617419" y="1127485"/>
                </a:lnTo>
                <a:lnTo>
                  <a:pt x="2640482" y="1086879"/>
                </a:lnTo>
                <a:lnTo>
                  <a:pt x="2653692" y="1041092"/>
                </a:lnTo>
                <a:lnTo>
                  <a:pt x="2656332" y="1008380"/>
                </a:lnTo>
                <a:lnTo>
                  <a:pt x="2656332" y="201675"/>
                </a:lnTo>
                <a:lnTo>
                  <a:pt x="2650470" y="153212"/>
                </a:lnTo>
                <a:lnTo>
                  <a:pt x="2633820" y="108995"/>
                </a:lnTo>
                <a:lnTo>
                  <a:pt x="2607783" y="70428"/>
                </a:lnTo>
                <a:lnTo>
                  <a:pt x="2573761" y="38912"/>
                </a:lnTo>
                <a:lnTo>
                  <a:pt x="2533155" y="15849"/>
                </a:lnTo>
                <a:lnTo>
                  <a:pt x="2487368" y="2639"/>
                </a:lnTo>
                <a:lnTo>
                  <a:pt x="2454656" y="0"/>
                </a:lnTo>
                <a:close/>
              </a:path>
            </a:pathLst>
          </a:custGeom>
          <a:solidFill>
            <a:srgbClr val="FFFFFF"/>
          </a:solidFill>
        </p:spPr>
        <p:txBody>
          <a:bodyPr wrap="square" lIns="0" tIns="0" rIns="0" bIns="0" rtlCol="0"/>
          <a:lstStyle/>
          <a:p>
            <a:endParaRPr sz="1227"/>
          </a:p>
        </p:txBody>
      </p:sp>
      <p:sp>
        <p:nvSpPr>
          <p:cNvPr id="45" name="object 45"/>
          <p:cNvSpPr/>
          <p:nvPr/>
        </p:nvSpPr>
        <p:spPr>
          <a:xfrm>
            <a:off x="3979372" y="1344583"/>
            <a:ext cx="1811482" cy="1100138"/>
          </a:xfrm>
          <a:custGeom>
            <a:avLst/>
            <a:gdLst/>
            <a:ahLst/>
            <a:cxnLst/>
            <a:rect l="l" t="t" r="r" b="b"/>
            <a:pathLst>
              <a:path w="2656840" h="1613535">
                <a:moveTo>
                  <a:pt x="0" y="201675"/>
                </a:moveTo>
                <a:lnTo>
                  <a:pt x="5861" y="153212"/>
                </a:lnTo>
                <a:lnTo>
                  <a:pt x="22511" y="108995"/>
                </a:lnTo>
                <a:lnTo>
                  <a:pt x="48548" y="70428"/>
                </a:lnTo>
                <a:lnTo>
                  <a:pt x="82570" y="38912"/>
                </a:lnTo>
                <a:lnTo>
                  <a:pt x="123176" y="15849"/>
                </a:lnTo>
                <a:lnTo>
                  <a:pt x="168963" y="2639"/>
                </a:lnTo>
                <a:lnTo>
                  <a:pt x="201676" y="0"/>
                </a:lnTo>
                <a:lnTo>
                  <a:pt x="1549527" y="0"/>
                </a:lnTo>
                <a:lnTo>
                  <a:pt x="2213610" y="0"/>
                </a:lnTo>
                <a:lnTo>
                  <a:pt x="2454656" y="0"/>
                </a:lnTo>
                <a:lnTo>
                  <a:pt x="2471196" y="668"/>
                </a:lnTo>
                <a:lnTo>
                  <a:pt x="2518399" y="10281"/>
                </a:lnTo>
                <a:lnTo>
                  <a:pt x="2560888" y="30216"/>
                </a:lnTo>
                <a:lnTo>
                  <a:pt x="2597261" y="59070"/>
                </a:lnTo>
                <a:lnTo>
                  <a:pt x="2626115" y="95443"/>
                </a:lnTo>
                <a:lnTo>
                  <a:pt x="2646050" y="137932"/>
                </a:lnTo>
                <a:lnTo>
                  <a:pt x="2655663" y="185135"/>
                </a:lnTo>
                <a:lnTo>
                  <a:pt x="2656332" y="201675"/>
                </a:lnTo>
                <a:lnTo>
                  <a:pt x="2656332" y="705866"/>
                </a:lnTo>
                <a:lnTo>
                  <a:pt x="2656332" y="1008380"/>
                </a:lnTo>
                <a:lnTo>
                  <a:pt x="2655663" y="1024920"/>
                </a:lnTo>
                <a:lnTo>
                  <a:pt x="2653692" y="1041092"/>
                </a:lnTo>
                <a:lnTo>
                  <a:pt x="2640482" y="1086879"/>
                </a:lnTo>
                <a:lnTo>
                  <a:pt x="2617419" y="1127485"/>
                </a:lnTo>
                <a:lnTo>
                  <a:pt x="2585903" y="1161507"/>
                </a:lnTo>
                <a:lnTo>
                  <a:pt x="2547336" y="1187544"/>
                </a:lnTo>
                <a:lnTo>
                  <a:pt x="2503119" y="1204194"/>
                </a:lnTo>
                <a:lnTo>
                  <a:pt x="2454656" y="1210056"/>
                </a:lnTo>
                <a:lnTo>
                  <a:pt x="2213610" y="1210056"/>
                </a:lnTo>
                <a:lnTo>
                  <a:pt x="2052574" y="1613535"/>
                </a:lnTo>
                <a:lnTo>
                  <a:pt x="1549527" y="1210056"/>
                </a:lnTo>
                <a:lnTo>
                  <a:pt x="201676" y="1210056"/>
                </a:lnTo>
                <a:lnTo>
                  <a:pt x="185135" y="1209387"/>
                </a:lnTo>
                <a:lnTo>
                  <a:pt x="137932" y="1199774"/>
                </a:lnTo>
                <a:lnTo>
                  <a:pt x="95443" y="1179839"/>
                </a:lnTo>
                <a:lnTo>
                  <a:pt x="59070" y="1150985"/>
                </a:lnTo>
                <a:lnTo>
                  <a:pt x="30216" y="1114612"/>
                </a:lnTo>
                <a:lnTo>
                  <a:pt x="10281" y="1072123"/>
                </a:lnTo>
                <a:lnTo>
                  <a:pt x="668" y="1024920"/>
                </a:lnTo>
                <a:lnTo>
                  <a:pt x="0" y="1008380"/>
                </a:lnTo>
                <a:lnTo>
                  <a:pt x="0" y="705866"/>
                </a:lnTo>
                <a:lnTo>
                  <a:pt x="0" y="201675"/>
                </a:lnTo>
                <a:close/>
              </a:path>
            </a:pathLst>
          </a:custGeom>
          <a:ln w="12192">
            <a:solidFill>
              <a:srgbClr val="1F4E79"/>
            </a:solidFill>
          </a:ln>
        </p:spPr>
        <p:txBody>
          <a:bodyPr wrap="square" lIns="0" tIns="0" rIns="0" bIns="0" rtlCol="0"/>
          <a:lstStyle/>
          <a:p>
            <a:endParaRPr sz="1227"/>
          </a:p>
        </p:txBody>
      </p:sp>
      <p:sp>
        <p:nvSpPr>
          <p:cNvPr id="46" name="object 46"/>
          <p:cNvSpPr txBox="1"/>
          <p:nvPr/>
        </p:nvSpPr>
        <p:spPr>
          <a:xfrm>
            <a:off x="4076907" y="1420485"/>
            <a:ext cx="1591541" cy="648639"/>
          </a:xfrm>
          <a:prstGeom prst="rect">
            <a:avLst/>
          </a:prstGeom>
        </p:spPr>
        <p:txBody>
          <a:bodyPr vert="horz" wrap="square" lIns="0" tIns="0" rIns="0" bIns="0" rtlCol="0">
            <a:spAutoFit/>
          </a:bodyPr>
          <a:lstStyle/>
          <a:p>
            <a:pPr marL="8659" marR="3464" algn="just">
              <a:lnSpc>
                <a:spcPct val="103000"/>
              </a:lnSpc>
            </a:pPr>
            <a:r>
              <a:rPr sz="682" spc="-3" dirty="0">
                <a:latin typeface="Times New Roman"/>
                <a:cs typeface="Times New Roman"/>
              </a:rPr>
              <a:t>W</a:t>
            </a:r>
            <a:r>
              <a:rPr sz="682" spc="-10" dirty="0">
                <a:latin typeface="Times New Roman"/>
                <a:cs typeface="Times New Roman"/>
              </a:rPr>
              <a:t>h</a:t>
            </a:r>
            <a:r>
              <a:rPr sz="682" spc="-3" dirty="0">
                <a:latin typeface="Times New Roman"/>
                <a:cs typeface="Times New Roman"/>
              </a:rPr>
              <a:t>at</a:t>
            </a:r>
            <a:r>
              <a:rPr sz="682" dirty="0">
                <a:latin typeface="Times New Roman"/>
                <a:cs typeface="Times New Roman"/>
              </a:rPr>
              <a:t> </a:t>
            </a:r>
            <a:r>
              <a:rPr sz="682" b="1" spc="-3" dirty="0">
                <a:latin typeface="Times New Roman"/>
                <a:cs typeface="Times New Roman"/>
              </a:rPr>
              <a:t>has ch</a:t>
            </a:r>
            <a:r>
              <a:rPr sz="682" b="1" dirty="0">
                <a:latin typeface="Times New Roman"/>
                <a:cs typeface="Times New Roman"/>
              </a:rPr>
              <a:t>a</a:t>
            </a:r>
            <a:r>
              <a:rPr sz="682" b="1" spc="-7" dirty="0">
                <a:latin typeface="Times New Roman"/>
                <a:cs typeface="Times New Roman"/>
              </a:rPr>
              <a:t>nged</a:t>
            </a:r>
            <a:r>
              <a:rPr sz="682" b="1" spc="10" dirty="0">
                <a:latin typeface="Times New Roman"/>
                <a:cs typeface="Times New Roman"/>
              </a:rPr>
              <a:t> </a:t>
            </a:r>
            <a:r>
              <a:rPr sz="682" spc="-10" dirty="0">
                <a:latin typeface="Times New Roman"/>
                <a:cs typeface="Times New Roman"/>
              </a:rPr>
              <a:t>f</a:t>
            </a:r>
            <a:r>
              <a:rPr sz="682" dirty="0">
                <a:latin typeface="Times New Roman"/>
                <a:cs typeface="Times New Roman"/>
              </a:rPr>
              <a:t>o</a:t>
            </a:r>
            <a:r>
              <a:rPr sz="682" spc="-3" dirty="0">
                <a:latin typeface="Times New Roman"/>
                <a:cs typeface="Times New Roman"/>
              </a:rPr>
              <a:t>r</a:t>
            </a:r>
            <a:r>
              <a:rPr sz="682" dirty="0">
                <a:latin typeface="Times New Roman"/>
                <a:cs typeface="Times New Roman"/>
              </a:rPr>
              <a:t> </a:t>
            </a:r>
            <a:r>
              <a:rPr sz="682" spc="-3" dirty="0">
                <a:latin typeface="Times New Roman"/>
                <a:cs typeface="Times New Roman"/>
              </a:rPr>
              <a:t>t</a:t>
            </a:r>
            <a:r>
              <a:rPr sz="682" spc="-10" dirty="0">
                <a:latin typeface="Times New Roman"/>
                <a:cs typeface="Times New Roman"/>
              </a:rPr>
              <a:t>h</a:t>
            </a:r>
            <a:r>
              <a:rPr sz="682" spc="-3" dirty="0">
                <a:latin typeface="Times New Roman"/>
                <a:cs typeface="Times New Roman"/>
              </a:rPr>
              <a:t>e</a:t>
            </a:r>
            <a:r>
              <a:rPr sz="682" dirty="0">
                <a:latin typeface="Times New Roman"/>
                <a:cs typeface="Times New Roman"/>
              </a:rPr>
              <a:t> p</a:t>
            </a:r>
            <a:r>
              <a:rPr sz="682" spc="-3" dirty="0">
                <a:latin typeface="Times New Roman"/>
                <a:cs typeface="Times New Roman"/>
              </a:rPr>
              <a:t>e</a:t>
            </a:r>
            <a:r>
              <a:rPr sz="682" dirty="0">
                <a:latin typeface="Times New Roman"/>
                <a:cs typeface="Times New Roman"/>
              </a:rPr>
              <a:t>op</a:t>
            </a:r>
            <a:r>
              <a:rPr sz="682" spc="-3" dirty="0">
                <a:latin typeface="Times New Roman"/>
                <a:cs typeface="Times New Roman"/>
              </a:rPr>
              <a:t>le</a:t>
            </a:r>
            <a:r>
              <a:rPr sz="682" spc="7" dirty="0">
                <a:latin typeface="Times New Roman"/>
                <a:cs typeface="Times New Roman"/>
              </a:rPr>
              <a:t> </a:t>
            </a:r>
            <a:r>
              <a:rPr sz="682" spc="-24" dirty="0">
                <a:latin typeface="Times New Roman"/>
                <a:cs typeface="Times New Roman"/>
              </a:rPr>
              <a:t>w</a:t>
            </a:r>
            <a:r>
              <a:rPr sz="682" spc="-3" dirty="0">
                <a:latin typeface="Times New Roman"/>
                <a:cs typeface="Times New Roman"/>
              </a:rPr>
              <a:t>e</a:t>
            </a:r>
            <a:r>
              <a:rPr sz="682" dirty="0">
                <a:latin typeface="Times New Roman"/>
                <a:cs typeface="Times New Roman"/>
              </a:rPr>
              <a:t> </a:t>
            </a:r>
            <a:r>
              <a:rPr sz="682" spc="-7" dirty="0">
                <a:latin typeface="Times New Roman"/>
                <a:cs typeface="Times New Roman"/>
              </a:rPr>
              <a:t>s</a:t>
            </a:r>
            <a:r>
              <a:rPr sz="682" spc="-3" dirty="0">
                <a:latin typeface="Times New Roman"/>
                <a:cs typeface="Times New Roman"/>
              </a:rPr>
              <a:t>e</a:t>
            </a:r>
            <a:r>
              <a:rPr sz="682" spc="3" dirty="0">
                <a:latin typeface="Times New Roman"/>
                <a:cs typeface="Times New Roman"/>
              </a:rPr>
              <a:t>r</a:t>
            </a:r>
            <a:r>
              <a:rPr sz="682" spc="-10" dirty="0">
                <a:latin typeface="Times New Roman"/>
                <a:cs typeface="Times New Roman"/>
              </a:rPr>
              <a:t>v</a:t>
            </a:r>
            <a:r>
              <a:rPr sz="682" spc="-3" dirty="0">
                <a:latin typeface="Times New Roman"/>
                <a:cs typeface="Times New Roman"/>
              </a:rPr>
              <a:t>e</a:t>
            </a:r>
            <a:r>
              <a:rPr sz="682" dirty="0">
                <a:latin typeface="Times New Roman"/>
                <a:cs typeface="Times New Roman"/>
              </a:rPr>
              <a:t>d</a:t>
            </a:r>
            <a:r>
              <a:rPr sz="682" spc="-3" dirty="0">
                <a:latin typeface="Times New Roman"/>
                <a:cs typeface="Times New Roman"/>
              </a:rPr>
              <a:t>? W</a:t>
            </a:r>
            <a:r>
              <a:rPr sz="682" spc="-10" dirty="0">
                <a:latin typeface="Times New Roman"/>
                <a:cs typeface="Times New Roman"/>
              </a:rPr>
              <a:t>h</a:t>
            </a:r>
            <a:r>
              <a:rPr sz="682" spc="-3" dirty="0">
                <a:latin typeface="Times New Roman"/>
                <a:cs typeface="Times New Roman"/>
              </a:rPr>
              <a:t>at</a:t>
            </a:r>
            <a:r>
              <a:rPr sz="682" dirty="0">
                <a:latin typeface="Times New Roman"/>
                <a:cs typeface="Times New Roman"/>
              </a:rPr>
              <a:t> </a:t>
            </a:r>
            <a:r>
              <a:rPr sz="682" spc="-10" dirty="0">
                <a:latin typeface="Times New Roman"/>
                <a:cs typeface="Times New Roman"/>
              </a:rPr>
              <a:t>h</a:t>
            </a:r>
            <a:r>
              <a:rPr sz="682" spc="-3" dirty="0">
                <a:latin typeface="Times New Roman"/>
                <a:cs typeface="Times New Roman"/>
              </a:rPr>
              <a:t>as </a:t>
            </a:r>
            <a:r>
              <a:rPr sz="682" dirty="0">
                <a:latin typeface="Times New Roman"/>
                <a:cs typeface="Times New Roman"/>
              </a:rPr>
              <a:t>c</a:t>
            </a:r>
            <a:r>
              <a:rPr sz="682" spc="-10" dirty="0">
                <a:latin typeface="Times New Roman"/>
                <a:cs typeface="Times New Roman"/>
              </a:rPr>
              <a:t>h</a:t>
            </a:r>
            <a:r>
              <a:rPr sz="682" dirty="0">
                <a:latin typeface="Times New Roman"/>
                <a:cs typeface="Times New Roman"/>
              </a:rPr>
              <a:t>a</a:t>
            </a:r>
            <a:r>
              <a:rPr sz="682" spc="-10" dirty="0">
                <a:latin typeface="Times New Roman"/>
                <a:cs typeface="Times New Roman"/>
              </a:rPr>
              <a:t>ng</a:t>
            </a:r>
            <a:r>
              <a:rPr sz="682" spc="-3" dirty="0">
                <a:latin typeface="Times New Roman"/>
                <a:cs typeface="Times New Roman"/>
              </a:rPr>
              <a:t>ed</a:t>
            </a:r>
            <a:r>
              <a:rPr sz="682" spc="3" dirty="0">
                <a:latin typeface="Times New Roman"/>
                <a:cs typeface="Times New Roman"/>
              </a:rPr>
              <a:t> </a:t>
            </a:r>
            <a:r>
              <a:rPr sz="682" spc="-10" dirty="0">
                <a:latin typeface="Times New Roman"/>
                <a:cs typeface="Times New Roman"/>
              </a:rPr>
              <a:t>f</a:t>
            </a:r>
            <a:r>
              <a:rPr sz="682" dirty="0">
                <a:latin typeface="Times New Roman"/>
                <a:cs typeface="Times New Roman"/>
              </a:rPr>
              <a:t>o</a:t>
            </a:r>
            <a:r>
              <a:rPr sz="682" spc="-3" dirty="0">
                <a:latin typeface="Times New Roman"/>
                <a:cs typeface="Times New Roman"/>
              </a:rPr>
              <a:t>r</a:t>
            </a:r>
            <a:r>
              <a:rPr sz="682" dirty="0">
                <a:latin typeface="Times New Roman"/>
                <a:cs typeface="Times New Roman"/>
              </a:rPr>
              <a:t> o</a:t>
            </a:r>
            <a:r>
              <a:rPr sz="682" spc="-10" dirty="0">
                <a:latin typeface="Times New Roman"/>
                <a:cs typeface="Times New Roman"/>
              </a:rPr>
              <a:t>u</a:t>
            </a:r>
            <a:r>
              <a:rPr sz="682" spc="-3" dirty="0">
                <a:latin typeface="Times New Roman"/>
                <a:cs typeface="Times New Roman"/>
              </a:rPr>
              <a:t>r</a:t>
            </a:r>
            <a:r>
              <a:rPr sz="682" dirty="0">
                <a:latin typeface="Times New Roman"/>
                <a:cs typeface="Times New Roman"/>
              </a:rPr>
              <a:t> </a:t>
            </a:r>
            <a:r>
              <a:rPr sz="682" spc="-3" dirty="0">
                <a:latin typeface="Times New Roman"/>
                <a:cs typeface="Times New Roman"/>
              </a:rPr>
              <a:t>c</a:t>
            </a:r>
            <a:r>
              <a:rPr sz="682" dirty="0">
                <a:latin typeface="Times New Roman"/>
                <a:cs typeface="Times New Roman"/>
              </a:rPr>
              <a:t>o</a:t>
            </a:r>
            <a:r>
              <a:rPr sz="682" spc="-7" dirty="0">
                <a:latin typeface="Times New Roman"/>
                <a:cs typeface="Times New Roman"/>
              </a:rPr>
              <a:t>m</a:t>
            </a:r>
            <a:r>
              <a:rPr sz="682" spc="-14" dirty="0">
                <a:latin typeface="Times New Roman"/>
                <a:cs typeface="Times New Roman"/>
              </a:rPr>
              <a:t>m</a:t>
            </a:r>
            <a:r>
              <a:rPr sz="682" dirty="0">
                <a:latin typeface="Times New Roman"/>
                <a:cs typeface="Times New Roman"/>
              </a:rPr>
              <a:t>u</a:t>
            </a:r>
            <a:r>
              <a:rPr sz="682" spc="-10" dirty="0">
                <a:latin typeface="Times New Roman"/>
                <a:cs typeface="Times New Roman"/>
              </a:rPr>
              <a:t>n</a:t>
            </a:r>
            <a:r>
              <a:rPr sz="682" spc="-3" dirty="0">
                <a:latin typeface="Times New Roman"/>
                <a:cs typeface="Times New Roman"/>
              </a:rPr>
              <a:t>i</a:t>
            </a:r>
            <a:r>
              <a:rPr sz="682" dirty="0">
                <a:latin typeface="Times New Roman"/>
                <a:cs typeface="Times New Roman"/>
              </a:rPr>
              <a:t>t</a:t>
            </a:r>
            <a:r>
              <a:rPr sz="682" spc="-17" dirty="0">
                <a:latin typeface="Times New Roman"/>
                <a:cs typeface="Times New Roman"/>
              </a:rPr>
              <a:t>y</a:t>
            </a:r>
            <a:r>
              <a:rPr sz="682" spc="-3" dirty="0">
                <a:latin typeface="Times New Roman"/>
                <a:cs typeface="Times New Roman"/>
              </a:rPr>
              <a:t>?</a:t>
            </a:r>
            <a:r>
              <a:rPr sz="682" spc="7" dirty="0">
                <a:latin typeface="Times New Roman"/>
                <a:cs typeface="Times New Roman"/>
              </a:rPr>
              <a:t> </a:t>
            </a:r>
            <a:r>
              <a:rPr sz="682" spc="-3" dirty="0">
                <a:latin typeface="Times New Roman"/>
                <a:cs typeface="Times New Roman"/>
              </a:rPr>
              <a:t>W</a:t>
            </a:r>
            <a:r>
              <a:rPr sz="682" spc="-10" dirty="0">
                <a:latin typeface="Times New Roman"/>
                <a:cs typeface="Times New Roman"/>
              </a:rPr>
              <a:t>h</a:t>
            </a:r>
            <a:r>
              <a:rPr sz="682" spc="-3" dirty="0">
                <a:latin typeface="Times New Roman"/>
                <a:cs typeface="Times New Roman"/>
              </a:rPr>
              <a:t>at </a:t>
            </a:r>
            <a:r>
              <a:rPr sz="682" b="1" spc="-7" dirty="0">
                <a:latin typeface="Times New Roman"/>
                <a:cs typeface="Times New Roman"/>
              </a:rPr>
              <a:t>Outc</a:t>
            </a:r>
            <a:r>
              <a:rPr sz="682" b="1" spc="3" dirty="0">
                <a:latin typeface="Times New Roman"/>
                <a:cs typeface="Times New Roman"/>
              </a:rPr>
              <a:t>o</a:t>
            </a:r>
            <a:r>
              <a:rPr sz="682" b="1" spc="-27" dirty="0">
                <a:latin typeface="Times New Roman"/>
                <a:cs typeface="Times New Roman"/>
              </a:rPr>
              <a:t>m</a:t>
            </a:r>
            <a:r>
              <a:rPr sz="682" b="1" spc="-3" dirty="0">
                <a:latin typeface="Times New Roman"/>
                <a:cs typeface="Times New Roman"/>
              </a:rPr>
              <a:t>es </a:t>
            </a:r>
            <a:r>
              <a:rPr sz="682" b="1" dirty="0">
                <a:latin typeface="Times New Roman"/>
                <a:cs typeface="Times New Roman"/>
              </a:rPr>
              <a:t>w</a:t>
            </a:r>
            <a:r>
              <a:rPr sz="682" b="1" spc="-3" dirty="0">
                <a:latin typeface="Times New Roman"/>
                <a:cs typeface="Times New Roman"/>
              </a:rPr>
              <a:t>ere</a:t>
            </a:r>
            <a:r>
              <a:rPr sz="682" b="1" dirty="0">
                <a:latin typeface="Times New Roman"/>
                <a:cs typeface="Times New Roman"/>
              </a:rPr>
              <a:t> a</a:t>
            </a:r>
            <a:r>
              <a:rPr sz="682" b="1" spc="-3" dirty="0">
                <a:latin typeface="Times New Roman"/>
                <a:cs typeface="Times New Roman"/>
              </a:rPr>
              <a:t>chie</a:t>
            </a:r>
            <a:r>
              <a:rPr sz="682" b="1" dirty="0">
                <a:latin typeface="Times New Roman"/>
                <a:cs typeface="Times New Roman"/>
              </a:rPr>
              <a:t>v</a:t>
            </a:r>
            <a:r>
              <a:rPr sz="682" b="1" spc="-3" dirty="0">
                <a:latin typeface="Times New Roman"/>
                <a:cs typeface="Times New Roman"/>
              </a:rPr>
              <a:t>ed</a:t>
            </a:r>
            <a:r>
              <a:rPr sz="682" b="1" spc="7" dirty="0">
                <a:latin typeface="Times New Roman"/>
                <a:cs typeface="Times New Roman"/>
              </a:rPr>
              <a:t> </a:t>
            </a:r>
            <a:r>
              <a:rPr sz="682" spc="-3" dirty="0">
                <a:latin typeface="Times New Roman"/>
                <a:cs typeface="Times New Roman"/>
              </a:rPr>
              <a:t>a</a:t>
            </a:r>
            <a:r>
              <a:rPr sz="682" spc="-7" dirty="0">
                <a:latin typeface="Times New Roman"/>
                <a:cs typeface="Times New Roman"/>
              </a:rPr>
              <a:t>n</a:t>
            </a:r>
            <a:r>
              <a:rPr sz="682" spc="-3" dirty="0">
                <a:latin typeface="Times New Roman"/>
                <a:cs typeface="Times New Roman"/>
              </a:rPr>
              <a:t>d</a:t>
            </a:r>
            <a:r>
              <a:rPr sz="682" spc="10" dirty="0">
                <a:latin typeface="Times New Roman"/>
                <a:cs typeface="Times New Roman"/>
              </a:rPr>
              <a:t> </a:t>
            </a:r>
            <a:r>
              <a:rPr sz="682" spc="-10" dirty="0">
                <a:latin typeface="Times New Roman"/>
                <a:cs typeface="Times New Roman"/>
              </a:rPr>
              <a:t>f</a:t>
            </a:r>
            <a:r>
              <a:rPr sz="682" dirty="0">
                <a:latin typeface="Times New Roman"/>
                <a:cs typeface="Times New Roman"/>
              </a:rPr>
              <a:t>o</a:t>
            </a:r>
            <a:r>
              <a:rPr sz="682" spc="-3" dirty="0">
                <a:latin typeface="Times New Roman"/>
                <a:cs typeface="Times New Roman"/>
              </a:rPr>
              <a:t>r</a:t>
            </a:r>
            <a:r>
              <a:rPr sz="682" spc="10" dirty="0">
                <a:latin typeface="Times New Roman"/>
                <a:cs typeface="Times New Roman"/>
              </a:rPr>
              <a:t> </a:t>
            </a:r>
            <a:r>
              <a:rPr sz="682" spc="-17" dirty="0">
                <a:latin typeface="Times New Roman"/>
                <a:cs typeface="Times New Roman"/>
              </a:rPr>
              <a:t>w</a:t>
            </a:r>
            <a:r>
              <a:rPr sz="682" spc="-10" dirty="0">
                <a:latin typeface="Times New Roman"/>
                <a:cs typeface="Times New Roman"/>
              </a:rPr>
              <a:t>h</a:t>
            </a:r>
            <a:r>
              <a:rPr sz="682" spc="3" dirty="0">
                <a:latin typeface="Times New Roman"/>
                <a:cs typeface="Times New Roman"/>
              </a:rPr>
              <a:t>o</a:t>
            </a:r>
            <a:r>
              <a:rPr sz="682" spc="-20" dirty="0">
                <a:latin typeface="Times New Roman"/>
                <a:cs typeface="Times New Roman"/>
              </a:rPr>
              <a:t>m</a:t>
            </a:r>
            <a:r>
              <a:rPr sz="682" spc="-3" dirty="0">
                <a:latin typeface="Times New Roman"/>
                <a:cs typeface="Times New Roman"/>
              </a:rPr>
              <a:t>?</a:t>
            </a:r>
            <a:endParaRPr sz="682">
              <a:latin typeface="Times New Roman"/>
              <a:cs typeface="Times New Roman"/>
            </a:endParaRPr>
          </a:p>
          <a:p>
            <a:pPr marL="8659" marR="59313">
              <a:lnSpc>
                <a:spcPct val="103499"/>
              </a:lnSpc>
              <a:spcBef>
                <a:spcPts val="3"/>
              </a:spcBef>
            </a:pPr>
            <a:r>
              <a:rPr sz="682" spc="-3" dirty="0">
                <a:latin typeface="Times New Roman"/>
                <a:cs typeface="Times New Roman"/>
              </a:rPr>
              <a:t>W</a:t>
            </a:r>
            <a:r>
              <a:rPr sz="682" spc="-10" dirty="0">
                <a:latin typeface="Times New Roman"/>
                <a:cs typeface="Times New Roman"/>
              </a:rPr>
              <a:t>h</a:t>
            </a:r>
            <a:r>
              <a:rPr sz="682" spc="-3" dirty="0">
                <a:latin typeface="Times New Roman"/>
                <a:cs typeface="Times New Roman"/>
              </a:rPr>
              <a:t>at</a:t>
            </a:r>
            <a:r>
              <a:rPr sz="682" dirty="0">
                <a:latin typeface="Times New Roman"/>
                <a:cs typeface="Times New Roman"/>
              </a:rPr>
              <a:t> </a:t>
            </a:r>
            <a:r>
              <a:rPr sz="682" b="1" spc="-3" dirty="0">
                <a:latin typeface="Times New Roman"/>
                <a:cs typeface="Times New Roman"/>
              </a:rPr>
              <a:t>Ser</a:t>
            </a:r>
            <a:r>
              <a:rPr sz="682" b="1" dirty="0">
                <a:latin typeface="Times New Roman"/>
                <a:cs typeface="Times New Roman"/>
              </a:rPr>
              <a:t>v</a:t>
            </a:r>
            <a:r>
              <a:rPr sz="682" b="1" spc="-3" dirty="0">
                <a:latin typeface="Times New Roman"/>
                <a:cs typeface="Times New Roman"/>
              </a:rPr>
              <a:t>ices </a:t>
            </a:r>
            <a:r>
              <a:rPr sz="682" b="1" dirty="0">
                <a:latin typeface="Times New Roman"/>
                <a:cs typeface="Times New Roman"/>
              </a:rPr>
              <a:t>a</a:t>
            </a:r>
            <a:r>
              <a:rPr sz="682" b="1" spc="-7" dirty="0">
                <a:latin typeface="Times New Roman"/>
                <a:cs typeface="Times New Roman"/>
              </a:rPr>
              <a:t>nd</a:t>
            </a:r>
            <a:r>
              <a:rPr sz="682" b="1" spc="-3" dirty="0">
                <a:latin typeface="Times New Roman"/>
                <a:cs typeface="Times New Roman"/>
              </a:rPr>
              <a:t> </a:t>
            </a:r>
            <a:r>
              <a:rPr sz="682" b="1" dirty="0">
                <a:latin typeface="Times New Roman"/>
                <a:cs typeface="Times New Roman"/>
              </a:rPr>
              <a:t>I</a:t>
            </a:r>
            <a:r>
              <a:rPr sz="682" b="1" spc="-3" dirty="0">
                <a:latin typeface="Times New Roman"/>
                <a:cs typeface="Times New Roman"/>
              </a:rPr>
              <a:t>niti</a:t>
            </a:r>
            <a:r>
              <a:rPr sz="682" b="1" dirty="0">
                <a:latin typeface="Times New Roman"/>
                <a:cs typeface="Times New Roman"/>
              </a:rPr>
              <a:t>a</a:t>
            </a:r>
            <a:r>
              <a:rPr sz="682" b="1" spc="-3" dirty="0">
                <a:latin typeface="Times New Roman"/>
                <a:cs typeface="Times New Roman"/>
              </a:rPr>
              <a:t>tives c</a:t>
            </a:r>
            <a:r>
              <a:rPr sz="682" b="1" dirty="0">
                <a:latin typeface="Times New Roman"/>
                <a:cs typeface="Times New Roman"/>
              </a:rPr>
              <a:t>o</a:t>
            </a:r>
            <a:r>
              <a:rPr sz="682" b="1" spc="-3" dirty="0">
                <a:latin typeface="Times New Roman"/>
                <a:cs typeface="Times New Roman"/>
              </a:rPr>
              <a:t>ntrib</a:t>
            </a:r>
            <a:r>
              <a:rPr sz="682" b="1" spc="-10" dirty="0">
                <a:latin typeface="Times New Roman"/>
                <a:cs typeface="Times New Roman"/>
              </a:rPr>
              <a:t>u</a:t>
            </a:r>
            <a:r>
              <a:rPr sz="682" b="1" spc="-3" dirty="0">
                <a:latin typeface="Times New Roman"/>
                <a:cs typeface="Times New Roman"/>
              </a:rPr>
              <a:t>ted </a:t>
            </a:r>
            <a:r>
              <a:rPr sz="682" spc="-3" dirty="0">
                <a:latin typeface="Times New Roman"/>
                <a:cs typeface="Times New Roman"/>
              </a:rPr>
              <a:t>to</a:t>
            </a:r>
            <a:r>
              <a:rPr sz="682" spc="3" dirty="0">
                <a:latin typeface="Times New Roman"/>
                <a:cs typeface="Times New Roman"/>
              </a:rPr>
              <a:t> </a:t>
            </a:r>
            <a:r>
              <a:rPr sz="682" spc="-3" dirty="0">
                <a:latin typeface="Times New Roman"/>
                <a:cs typeface="Times New Roman"/>
              </a:rPr>
              <a:t>ac</a:t>
            </a:r>
            <a:r>
              <a:rPr sz="682" spc="-10" dirty="0">
                <a:latin typeface="Times New Roman"/>
                <a:cs typeface="Times New Roman"/>
              </a:rPr>
              <a:t>h</a:t>
            </a:r>
            <a:r>
              <a:rPr sz="682" spc="-3" dirty="0">
                <a:latin typeface="Times New Roman"/>
                <a:cs typeface="Times New Roman"/>
              </a:rPr>
              <a:t>ie</a:t>
            </a:r>
            <a:r>
              <a:rPr sz="682" spc="-7" dirty="0">
                <a:latin typeface="Times New Roman"/>
                <a:cs typeface="Times New Roman"/>
              </a:rPr>
              <a:t>v</a:t>
            </a:r>
            <a:r>
              <a:rPr sz="682" dirty="0">
                <a:latin typeface="Times New Roman"/>
                <a:cs typeface="Times New Roman"/>
              </a:rPr>
              <a:t>in</a:t>
            </a:r>
            <a:r>
              <a:rPr sz="682" spc="-3" dirty="0">
                <a:latin typeface="Times New Roman"/>
                <a:cs typeface="Times New Roman"/>
              </a:rPr>
              <a:t>g t</a:t>
            </a:r>
            <a:r>
              <a:rPr sz="682" spc="-10" dirty="0">
                <a:latin typeface="Times New Roman"/>
                <a:cs typeface="Times New Roman"/>
              </a:rPr>
              <a:t>h</a:t>
            </a:r>
            <a:r>
              <a:rPr sz="682" spc="-3" dirty="0">
                <a:latin typeface="Times New Roman"/>
                <a:cs typeface="Times New Roman"/>
              </a:rPr>
              <a:t>e</a:t>
            </a:r>
            <a:r>
              <a:rPr sz="682" spc="3" dirty="0">
                <a:latin typeface="Times New Roman"/>
                <a:cs typeface="Times New Roman"/>
              </a:rPr>
              <a:t> </a:t>
            </a:r>
            <a:r>
              <a:rPr sz="682" b="1" spc="-7" dirty="0">
                <a:latin typeface="Times New Roman"/>
                <a:cs typeface="Times New Roman"/>
              </a:rPr>
              <a:t>Outc</a:t>
            </a:r>
            <a:r>
              <a:rPr sz="682" b="1" spc="3" dirty="0">
                <a:latin typeface="Times New Roman"/>
                <a:cs typeface="Times New Roman"/>
              </a:rPr>
              <a:t>o</a:t>
            </a:r>
            <a:r>
              <a:rPr sz="682" b="1" spc="-17" dirty="0">
                <a:latin typeface="Times New Roman"/>
                <a:cs typeface="Times New Roman"/>
              </a:rPr>
              <a:t>m</a:t>
            </a:r>
            <a:r>
              <a:rPr sz="682" b="1" dirty="0">
                <a:latin typeface="Times New Roman"/>
                <a:cs typeface="Times New Roman"/>
              </a:rPr>
              <a:t>e</a:t>
            </a:r>
            <a:r>
              <a:rPr sz="682" b="1" spc="-3" dirty="0">
                <a:latin typeface="Times New Roman"/>
                <a:cs typeface="Times New Roman"/>
              </a:rPr>
              <a:t>s</a:t>
            </a:r>
            <a:r>
              <a:rPr sz="682" spc="-3" dirty="0">
                <a:latin typeface="Times New Roman"/>
                <a:cs typeface="Times New Roman"/>
              </a:rPr>
              <a:t>?</a:t>
            </a:r>
            <a:r>
              <a:rPr sz="682" dirty="0">
                <a:latin typeface="Times New Roman"/>
                <a:cs typeface="Times New Roman"/>
              </a:rPr>
              <a:t> </a:t>
            </a:r>
            <a:r>
              <a:rPr sz="682" spc="-3" dirty="0">
                <a:latin typeface="Times New Roman"/>
                <a:cs typeface="Times New Roman"/>
              </a:rPr>
              <a:t>W</a:t>
            </a:r>
            <a:r>
              <a:rPr sz="682" spc="-10" dirty="0">
                <a:latin typeface="Times New Roman"/>
                <a:cs typeface="Times New Roman"/>
              </a:rPr>
              <a:t>h</a:t>
            </a:r>
            <a:r>
              <a:rPr sz="682" spc="-3" dirty="0">
                <a:latin typeface="Times New Roman"/>
                <a:cs typeface="Times New Roman"/>
              </a:rPr>
              <a:t>at</a:t>
            </a:r>
            <a:r>
              <a:rPr sz="682" dirty="0">
                <a:latin typeface="Times New Roman"/>
                <a:cs typeface="Times New Roman"/>
              </a:rPr>
              <a:t> </a:t>
            </a:r>
            <a:r>
              <a:rPr sz="682" spc="-3" dirty="0">
                <a:latin typeface="Times New Roman"/>
                <a:cs typeface="Times New Roman"/>
              </a:rPr>
              <a:t>can</a:t>
            </a:r>
            <a:r>
              <a:rPr sz="682" dirty="0">
                <a:latin typeface="Times New Roman"/>
                <a:cs typeface="Times New Roman"/>
              </a:rPr>
              <a:t> </a:t>
            </a:r>
            <a:r>
              <a:rPr sz="682" b="1" dirty="0">
                <a:latin typeface="Times New Roman"/>
                <a:cs typeface="Times New Roman"/>
              </a:rPr>
              <a:t>w</a:t>
            </a:r>
            <a:r>
              <a:rPr sz="682" b="1" spc="-3" dirty="0">
                <a:latin typeface="Times New Roman"/>
                <a:cs typeface="Times New Roman"/>
              </a:rPr>
              <a:t>e </a:t>
            </a:r>
            <a:r>
              <a:rPr sz="682" b="1" dirty="0">
                <a:latin typeface="Times New Roman"/>
                <a:cs typeface="Times New Roman"/>
              </a:rPr>
              <a:t>i</a:t>
            </a:r>
            <a:r>
              <a:rPr sz="682" b="1" spc="-17" dirty="0">
                <a:latin typeface="Times New Roman"/>
                <a:cs typeface="Times New Roman"/>
              </a:rPr>
              <a:t>m</a:t>
            </a:r>
            <a:r>
              <a:rPr sz="682" b="1" spc="-3" dirty="0">
                <a:latin typeface="Times New Roman"/>
                <a:cs typeface="Times New Roman"/>
              </a:rPr>
              <a:t>pr</a:t>
            </a:r>
            <a:r>
              <a:rPr sz="682" b="1" dirty="0">
                <a:latin typeface="Times New Roman"/>
                <a:cs typeface="Times New Roman"/>
              </a:rPr>
              <a:t>ov</a:t>
            </a:r>
            <a:r>
              <a:rPr sz="682" b="1" spc="-3" dirty="0">
                <a:latin typeface="Times New Roman"/>
                <a:cs typeface="Times New Roman"/>
              </a:rPr>
              <a:t>e</a:t>
            </a:r>
            <a:r>
              <a:rPr sz="682" b="1" spc="3" dirty="0">
                <a:latin typeface="Times New Roman"/>
                <a:cs typeface="Times New Roman"/>
              </a:rPr>
              <a:t> </a:t>
            </a:r>
            <a:r>
              <a:rPr sz="682" spc="-3" dirty="0">
                <a:latin typeface="Times New Roman"/>
                <a:cs typeface="Times New Roman"/>
              </a:rPr>
              <a:t>to</a:t>
            </a:r>
            <a:r>
              <a:rPr sz="682" spc="3" dirty="0">
                <a:latin typeface="Times New Roman"/>
                <a:cs typeface="Times New Roman"/>
              </a:rPr>
              <a:t> </a:t>
            </a:r>
            <a:r>
              <a:rPr sz="682" dirty="0">
                <a:latin typeface="Times New Roman"/>
                <a:cs typeface="Times New Roman"/>
              </a:rPr>
              <a:t>b</a:t>
            </a:r>
            <a:r>
              <a:rPr sz="682" spc="-3" dirty="0">
                <a:latin typeface="Times New Roman"/>
                <a:cs typeface="Times New Roman"/>
              </a:rPr>
              <a:t>etter</a:t>
            </a:r>
            <a:r>
              <a:rPr sz="682" spc="3" dirty="0">
                <a:latin typeface="Times New Roman"/>
                <a:cs typeface="Times New Roman"/>
              </a:rPr>
              <a:t> </a:t>
            </a:r>
            <a:r>
              <a:rPr sz="682" spc="-3" dirty="0">
                <a:latin typeface="Times New Roman"/>
                <a:cs typeface="Times New Roman"/>
              </a:rPr>
              <a:t>resp</a:t>
            </a:r>
            <a:r>
              <a:rPr sz="682" dirty="0">
                <a:latin typeface="Times New Roman"/>
                <a:cs typeface="Times New Roman"/>
              </a:rPr>
              <a:t>o</a:t>
            </a:r>
            <a:r>
              <a:rPr sz="682" spc="-10" dirty="0">
                <a:latin typeface="Times New Roman"/>
                <a:cs typeface="Times New Roman"/>
              </a:rPr>
              <a:t>n</a:t>
            </a:r>
            <a:r>
              <a:rPr sz="682" spc="-3" dirty="0">
                <a:latin typeface="Times New Roman"/>
                <a:cs typeface="Times New Roman"/>
              </a:rPr>
              <a:t>d</a:t>
            </a:r>
            <a:r>
              <a:rPr sz="682" spc="3" dirty="0">
                <a:latin typeface="Times New Roman"/>
                <a:cs typeface="Times New Roman"/>
              </a:rPr>
              <a:t> </a:t>
            </a:r>
            <a:r>
              <a:rPr sz="682" spc="-3" dirty="0">
                <a:latin typeface="Times New Roman"/>
                <a:cs typeface="Times New Roman"/>
              </a:rPr>
              <a:t>to</a:t>
            </a:r>
            <a:r>
              <a:rPr sz="682" spc="3" dirty="0">
                <a:latin typeface="Times New Roman"/>
                <a:cs typeface="Times New Roman"/>
              </a:rPr>
              <a:t> </a:t>
            </a:r>
            <a:r>
              <a:rPr sz="682" spc="-14" dirty="0">
                <a:latin typeface="Times New Roman"/>
                <a:cs typeface="Times New Roman"/>
              </a:rPr>
              <a:t>l</a:t>
            </a:r>
            <a:r>
              <a:rPr sz="682" dirty="0">
                <a:latin typeface="Times New Roman"/>
                <a:cs typeface="Times New Roman"/>
              </a:rPr>
              <a:t>o</a:t>
            </a:r>
            <a:r>
              <a:rPr sz="682" spc="-3" dirty="0">
                <a:latin typeface="Times New Roman"/>
                <a:cs typeface="Times New Roman"/>
              </a:rPr>
              <a:t>cal </a:t>
            </a:r>
            <a:r>
              <a:rPr sz="682" spc="-7" dirty="0">
                <a:latin typeface="Times New Roman"/>
                <a:cs typeface="Times New Roman"/>
              </a:rPr>
              <a:t>n</a:t>
            </a:r>
            <a:r>
              <a:rPr sz="682" spc="-3" dirty="0">
                <a:latin typeface="Times New Roman"/>
                <a:cs typeface="Times New Roman"/>
              </a:rPr>
              <a:t>ee</a:t>
            </a:r>
            <a:r>
              <a:rPr sz="682" dirty="0">
                <a:latin typeface="Times New Roman"/>
                <a:cs typeface="Times New Roman"/>
              </a:rPr>
              <a:t>d</a:t>
            </a:r>
            <a:r>
              <a:rPr sz="682" spc="-7" dirty="0">
                <a:latin typeface="Times New Roman"/>
                <a:cs typeface="Times New Roman"/>
              </a:rPr>
              <a:t>s</a:t>
            </a:r>
            <a:r>
              <a:rPr sz="682" spc="-3" dirty="0">
                <a:latin typeface="Times New Roman"/>
                <a:cs typeface="Times New Roman"/>
              </a:rPr>
              <a:t>?</a:t>
            </a:r>
            <a:endParaRPr sz="682">
              <a:latin typeface="Times New Roman"/>
              <a:cs typeface="Times New Roman"/>
            </a:endParaRPr>
          </a:p>
        </p:txBody>
      </p:sp>
      <p:sp>
        <p:nvSpPr>
          <p:cNvPr id="47" name="object 47"/>
          <p:cNvSpPr/>
          <p:nvPr/>
        </p:nvSpPr>
        <p:spPr>
          <a:xfrm>
            <a:off x="3874473" y="6320039"/>
            <a:ext cx="4433397" cy="471340"/>
          </a:xfrm>
          <a:prstGeom prst="rect">
            <a:avLst/>
          </a:prstGeom>
          <a:blipFill>
            <a:blip r:embed="rId3" cstate="print"/>
            <a:stretch>
              <a:fillRect/>
            </a:stretch>
          </a:blipFill>
        </p:spPr>
        <p:txBody>
          <a:bodyPr wrap="square" lIns="0" tIns="0" rIns="0" bIns="0" rtlCol="0"/>
          <a:lstStyle/>
          <a:p>
            <a:endParaRPr sz="1227"/>
          </a:p>
        </p:txBody>
      </p:sp>
    </p:spTree>
    <p:extLst>
      <p:ext uri="{BB962C8B-B14F-4D97-AF65-F5344CB8AC3E}">
        <p14:creationId xmlns:p14="http://schemas.microsoft.com/office/powerpoint/2010/main" val="268630029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697</TotalTime>
  <Words>2547</Words>
  <Application>Microsoft Office PowerPoint</Application>
  <PresentationFormat>Widescreen</PresentationFormat>
  <Paragraphs>263</Paragraphs>
  <Slides>30</Slides>
  <Notes>14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9" baseType="lpstr">
      <vt:lpstr>ＭＳ Ｐゴシック</vt:lpstr>
      <vt:lpstr>Arial</vt:lpstr>
      <vt:lpstr>Calibri</vt:lpstr>
      <vt:lpstr>Calibri Light</vt:lpstr>
      <vt:lpstr>Times New Roman</vt:lpstr>
      <vt:lpstr>Trebuchet MS</vt:lpstr>
      <vt:lpstr>Wingdings 3</vt:lpstr>
      <vt:lpstr>Facet</vt:lpstr>
      <vt:lpstr>Microsoft Word Document</vt:lpstr>
      <vt:lpstr>2017 ACAAA Annual Conference ROMA Next Gen Update</vt:lpstr>
      <vt:lpstr>What is ROMA Next Generation? </vt:lpstr>
      <vt:lpstr>The Critical Connections</vt:lpstr>
      <vt:lpstr>Other ROMA Next Gen Workshops</vt:lpstr>
      <vt:lpstr>Other ROMA Next Gen Workshops</vt:lpstr>
      <vt:lpstr>Other ROMA Next Gen Workshops</vt:lpstr>
      <vt:lpstr>Other ROMA Next Gen Workshops</vt:lpstr>
      <vt:lpstr>Putting --- all of --- the Pieces Together</vt:lpstr>
      <vt:lpstr>PowerPoint Presentation</vt:lpstr>
      <vt:lpstr>Focuses of ROMA Next Gen</vt:lpstr>
      <vt:lpstr>PowerPoint Presentation</vt:lpstr>
      <vt:lpstr>Let’s Break It Down: Analyzing the National Theory of Change  </vt:lpstr>
      <vt:lpstr>PowerPoint Presentation</vt:lpstr>
      <vt:lpstr>PowerPoint Presentation</vt:lpstr>
      <vt:lpstr>PowerPoint Presentation</vt:lpstr>
      <vt:lpstr>PowerPoint Presentation</vt:lpstr>
      <vt:lpstr>Focuses of ROMA Next Gen</vt:lpstr>
      <vt:lpstr>Data, Information and Knowledge</vt:lpstr>
      <vt:lpstr>Four Data Quality Attributes</vt:lpstr>
      <vt:lpstr>In Analysis of Data You Must Know What You Want to Know</vt:lpstr>
      <vt:lpstr>Data Analysis Techniques – 1.0  </vt:lpstr>
      <vt:lpstr>Data Analysis Techniques – 1.0 </vt:lpstr>
      <vt:lpstr>Data Analysis Techniques</vt:lpstr>
      <vt:lpstr> Using Mapping</vt:lpstr>
      <vt:lpstr>Examples of Data Maps </vt:lpstr>
      <vt:lpstr>Let’s Crunch Some Data</vt:lpstr>
      <vt:lpstr>Data Analysis 2.0 Technique</vt:lpstr>
      <vt:lpstr>Focuses of ROMA Next Gen</vt:lpstr>
      <vt:lpstr>Individual/Family and Community-Level Outcomes</vt:lpstr>
      <vt:lpstr>Next Steps and  Questions?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ACAAA Annual Conference ROMA Next Gen Update</dc:title>
  <dc:creator>Terry Bearden</dc:creator>
  <cp:lastModifiedBy>Terry Bearden</cp:lastModifiedBy>
  <cp:revision>31</cp:revision>
  <dcterms:created xsi:type="dcterms:W3CDTF">2017-05-13T11:49:26Z</dcterms:created>
  <dcterms:modified xsi:type="dcterms:W3CDTF">2017-05-13T23:26:58Z</dcterms:modified>
</cp:coreProperties>
</file>