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7"/>
  </p:notesMasterIdLst>
  <p:sldIdLst>
    <p:sldId id="256" r:id="rId3"/>
    <p:sldId id="269" r:id="rId4"/>
    <p:sldId id="257" r:id="rId5"/>
    <p:sldId id="258" r:id="rId6"/>
    <p:sldId id="259" r:id="rId7"/>
    <p:sldId id="26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270" r:id="rId4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5773B-9803-4FD4-A43B-DED98F2F00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FADE1-F556-44A1-B0E7-852D0D14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3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9700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895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7907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8666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949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0360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639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351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1167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0464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869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589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2227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10665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883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96579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9377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1776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0644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06681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96212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976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2981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67636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6435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3748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331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20309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3514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8182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89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488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687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4939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1716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6774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88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2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2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71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15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5.jp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716F9B-74B0-48CD-A099-4C53A1ACCCC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3F6AB5-97FE-4A28-A1BA-8F3695A34E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050005"/>
            <a:ext cx="9144000" cy="807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7667752" y="6040437"/>
            <a:ext cx="1474724" cy="8175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6046787"/>
            <a:ext cx="9144000" cy="8112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7681848" y="6023716"/>
            <a:ext cx="1462150" cy="8175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3247" y="331495"/>
            <a:ext cx="5937504" cy="111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5472"/>
            <a:ext cx="8072119" cy="4060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2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csp.org/data/files/CSBG_Resources/Train_Tech_Assis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virtualcap.org/downloads/VC/US_NA_Examples_TX_Stan" TargetMode="External"/><Relationship Id="rId4" Type="http://schemas.openxmlformats.org/officeDocument/2006/relationships/hyperlink" Target="http://www.virtualcap.org/project/community-needs-assessments-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alcap.org/downloads/VC/US_NA_Examples_MACA_Needs_Assessment_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tb.ku.edu/en/table-of-contents/assessment/assessing-community-needs-and-" TargetMode="External"/><Relationship Id="rId5" Type="http://schemas.openxmlformats.org/officeDocument/2006/relationships/hyperlink" Target="http://eclkc.ohs.acf.hhs.gov/hslc/tta-system/operations/mang-sys/planning/planning.html" TargetMode="External"/><Relationship Id="rId4" Type="http://schemas.openxmlformats.org/officeDocument/2006/relationships/hyperlink" Target="http://www.virtualcap.org/downloads/VC/US_NA_Examples_TX_Standardized_CSBG_Nee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commons.org/groups/community-action-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factfinder.census.gov/faces/nav/jsf/pages/searchresults.xhtml?r" TargetMode="External"/><Relationship Id="rId5" Type="http://schemas.openxmlformats.org/officeDocument/2006/relationships/hyperlink" Target="http://www.aecf.org/work/kids-count/kids-count-data-center/" TargetMode="External"/><Relationship Id="rId4" Type="http://schemas.openxmlformats.org/officeDocument/2006/relationships/hyperlink" Target="http://needsassessment.nyscommunityaction.org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commons.org/groups/community-action-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factfinder.census.gov/faces/nav/jsf/pages/searchresults.xhtml?r" TargetMode="External"/><Relationship Id="rId5" Type="http://schemas.openxmlformats.org/officeDocument/2006/relationships/hyperlink" Target="http://www.aecf.org/work/kids-count/kids-count-data-center/" TargetMode="External"/><Relationship Id="rId4" Type="http://schemas.openxmlformats.org/officeDocument/2006/relationships/hyperlink" Target="http://needsassessment.nyscommunityaction.org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3.amazonaws.com/SurveyMonkeyFiles/SmartSurvey.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nlihc.org/oor" TargetMode="External"/><Relationship Id="rId5" Type="http://schemas.openxmlformats.org/officeDocument/2006/relationships/hyperlink" Target="http://livingwage.mit.edu/" TargetMode="External"/><Relationship Id="rId4" Type="http://schemas.openxmlformats.org/officeDocument/2006/relationships/hyperlink" Target="http://www.basiceconomicsecurity.org/gateway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commons.org/groups/community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aecf.org/work/kids-count/kids-count-data-" TargetMode="External"/><Relationship Id="rId4" Type="http://schemas.openxmlformats.org/officeDocument/2006/relationships/hyperlink" Target="http://needsassessment.nyscommunityaction.org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actionpartnership.com/storage/cap/documents/OSCOE/schedule_of_sta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aplaw.org/resources/PublicationDocuments/TopNotchToolkit.html" TargetMode="External"/><Relationship Id="rId5" Type="http://schemas.openxmlformats.org/officeDocument/2006/relationships/hyperlink" Target="http://www.youtube.com/playlist?list=PLMVDY93WCekqzYtF_TUostM98dBD1il3T" TargetMode="External"/><Relationship Id="rId4" Type="http://schemas.openxmlformats.org/officeDocument/2006/relationships/hyperlink" Target="http://www.communityactionpartnership.com/storage/cap/documents/OSCOE/standards_and_b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ACAAA Conference </a:t>
            </a:r>
            <a:br>
              <a:rPr lang="en-US" dirty="0" smtClean="0"/>
            </a:br>
            <a:r>
              <a:rPr lang="en-US" dirty="0" smtClean="0"/>
              <a:t>May 19, 2017</a:t>
            </a:r>
            <a:br>
              <a:rPr lang="en-US" dirty="0" smtClean="0"/>
            </a:br>
            <a:r>
              <a:rPr lang="en-US" dirty="0" smtClean="0"/>
              <a:t>Ft. Smith, 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Category </a:t>
            </a:r>
            <a:r>
              <a:rPr lang="en-US" sz="4400" dirty="0" smtClean="0"/>
              <a:t>Three: </a:t>
            </a:r>
            <a:r>
              <a:rPr lang="en-US" sz="3900" b="1" dirty="0" smtClean="0">
                <a:solidFill>
                  <a:schemeClr val="tx1"/>
                </a:solidFill>
              </a:rPr>
              <a:t>COMMUNITY ASSESSMENT</a:t>
            </a:r>
            <a:endParaRPr lang="en-US" sz="3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768" y="2880105"/>
            <a:ext cx="7773034" cy="189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/>
            <a:r>
              <a:rPr sz="3200" b="1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3.1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12700" marR="5080" indent="2540" algn="ctr"/>
            <a:r>
              <a:rPr sz="3200" spc="-5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ani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z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onduc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ommun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 asse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 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sue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eport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wit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 3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70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396480" cy="3041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27685" algn="l"/>
              </a:tabLst>
            </a:pP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	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527685"/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uni</a:t>
            </a:r>
            <a:r>
              <a:rPr sz="3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ormi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ac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os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9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the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xim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me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per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d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w</a:t>
            </a:r>
            <a:r>
              <a:rPr sz="3200" dirty="0">
                <a:solidFill>
                  <a:srgbClr val="17375E"/>
                </a:solidFill>
                <a:cs typeface="Calibri"/>
              </a:rPr>
              <a:t>een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As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abl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she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mi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im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equi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the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orm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the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52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42580" cy="421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“In p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ocess”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CN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s th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begin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er 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vious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me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Di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9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ences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equ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eme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equency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onduct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CN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Cou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upd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 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vious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A as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omplyin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with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3.1.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Wh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 qual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as “i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sued” and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“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epor</a:t>
            </a:r>
            <a:r>
              <a:rPr sz="3200" spc="9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”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85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255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9685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ha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onduc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CN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within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rms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CA</a:t>
            </a:r>
            <a:r>
              <a:rPr sz="3200" dirty="0">
                <a:solidFill>
                  <a:srgbClr val="17375E"/>
                </a:solidFill>
                <a:cs typeface="Calibri"/>
              </a:rPr>
              <a:t>A 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su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eport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1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6801"/>
            <a:ext cx="8021320" cy="437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5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dirty="0">
                <a:solidFill>
                  <a:srgbClr val="17375E"/>
                </a:solidFill>
                <a:cs typeface="Calibri"/>
              </a:rPr>
              <a:t>.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5" dirty="0">
                <a:solidFill>
                  <a:srgbClr val="17375E"/>
                </a:solidFill>
                <a:cs typeface="Calibri"/>
              </a:rPr>
              <a:t>Be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y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2500" dirty="0">
                <a:solidFill>
                  <a:srgbClr val="17375E"/>
                </a:solidFill>
                <a:cs typeface="Calibri"/>
              </a:rPr>
              <a:t>d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ompliance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209550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esults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of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NA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guide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el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pme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of the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CA</a:t>
            </a:r>
            <a:r>
              <a:rPr sz="2500" spc="-12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170" dirty="0">
                <a:solidFill>
                  <a:srgbClr val="17375E"/>
                </a:solidFill>
                <a:cs typeface="Calibri"/>
              </a:rPr>
              <a:t>’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egic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pla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ommunit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25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ac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ion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pl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indent="-342900">
              <a:lnSpc>
                <a:spcPts val="2700"/>
              </a:lnSpc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CA</a:t>
            </a:r>
            <a:r>
              <a:rPr sz="2500" spc="-12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170" dirty="0">
                <a:solidFill>
                  <a:srgbClr val="17375E"/>
                </a:solidFill>
                <a:cs typeface="Calibri"/>
              </a:rPr>
              <a:t>’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egi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s,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og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ams,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se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vices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add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ess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95" dirty="0">
                <a:solidFill>
                  <a:srgbClr val="17375E"/>
                </a:solidFill>
                <a:cs typeface="Calibri"/>
              </a:rPr>
              <a:t>k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ey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2700"/>
              </a:lnSpc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need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i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tified</a:t>
            </a:r>
            <a:r>
              <a:rPr sz="25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dirty="0">
                <a:solidFill>
                  <a:srgbClr val="17375E"/>
                </a:solidFill>
                <a:cs typeface="Calibri"/>
              </a:rPr>
              <a:t>in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</a:t>
            </a:r>
            <a:r>
              <a:rPr sz="2500" spc="-1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175895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esults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upd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use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out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i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nely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 guide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decisions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about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CA</a:t>
            </a:r>
            <a:r>
              <a:rPr sz="2500" spc="-12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170" dirty="0">
                <a:solidFill>
                  <a:srgbClr val="17375E"/>
                </a:solidFill>
                <a:cs typeface="Calibri"/>
              </a:rPr>
              <a:t>’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se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vice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deli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egi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og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ams?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indent="-342900">
              <a:lnSpc>
                <a:spcPts val="2700"/>
              </a:lnSpc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Doe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70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ocu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auses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ondition</a:t>
            </a:r>
            <a:r>
              <a:rPr sz="250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of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2700"/>
              </a:lnSpc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ty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871855" indent="-342900" algn="just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CA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us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CNA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en</a:t>
            </a:r>
            <a:r>
              <a:rPr sz="2500" spc="-70" dirty="0">
                <a:solidFill>
                  <a:srgbClr val="17375E"/>
                </a:solidFill>
                <a:cs typeface="Calibri"/>
              </a:rPr>
              <a:t>g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g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95" dirty="0">
                <a:solidFill>
                  <a:srgbClr val="17375E"/>
                </a:solidFill>
                <a:cs typeface="Calibri"/>
              </a:rPr>
              <a:t>k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ey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ommunity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90" dirty="0">
                <a:solidFill>
                  <a:srgbClr val="17375E"/>
                </a:solidFill>
                <a:cs typeface="Calibri"/>
              </a:rPr>
              <a:t>k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ehol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build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onsensu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n a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sha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ed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policy a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g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enda?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738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472"/>
            <a:ext cx="8065134" cy="392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200" spc="-60" dirty="0">
                <a:solidFill>
                  <a:srgbClr val="17375E"/>
                </a:solidFill>
                <a:cs typeface="Calibri"/>
              </a:rPr>
              <a:t>D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.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eso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u</a:t>
            </a:r>
            <a:r>
              <a:rPr sz="2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ces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265"/>
              </a:spcBef>
            </a:pPr>
            <a:r>
              <a:rPr sz="2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tional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oci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200" dirty="0">
                <a:solidFill>
                  <a:srgbClr val="17375E"/>
                </a:solidFill>
                <a:cs typeface="Calibri"/>
              </a:rPr>
              <a:t>tion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tat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m</a:t>
            </a:r>
            <a:r>
              <a:rPr sz="2200" spc="-30" dirty="0">
                <a:solidFill>
                  <a:srgbClr val="17375E"/>
                </a:solidFill>
                <a:cs typeface="Calibri"/>
              </a:rPr>
              <a:t>m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uni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ty</a:t>
            </a:r>
            <a:r>
              <a:rPr sz="2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Se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vic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og</a:t>
            </a:r>
            <a:r>
              <a:rPr sz="2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ams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(2011).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 A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mmu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ity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Ac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ion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Gui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mp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ehensi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Nee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d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me</a:t>
            </a:r>
            <a:r>
              <a:rPr sz="2200" spc="-4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ts.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3"/>
              </a:rPr>
              <a:t> 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3"/>
              </a:rPr>
              <a:t>h</a:t>
            </a:r>
            <a:r>
              <a:rPr sz="2200" spc="-5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tp://ww</a:t>
            </a:r>
            <a:r>
              <a:rPr sz="2200" spc="-165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.na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csp.o</a:t>
            </a:r>
            <a:r>
              <a:rPr sz="2200" spc="-3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200" spc="60" dirty="0">
                <a:solidFill>
                  <a:srgbClr val="17375E"/>
                </a:solidFill>
                <a:cs typeface="Calibri"/>
                <a:hlinkClick r:id="rId3"/>
              </a:rPr>
              <a:t>g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/d</a:t>
            </a:r>
            <a:r>
              <a:rPr sz="2200" spc="-35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files</a:t>
            </a:r>
            <a:r>
              <a:rPr sz="2200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3"/>
              </a:rPr>
              <a:t>CS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B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G</a:t>
            </a:r>
            <a:r>
              <a:rPr sz="2200" spc="-25" dirty="0">
                <a:solidFill>
                  <a:srgbClr val="17375E"/>
                </a:solidFill>
                <a:cs typeface="Calibri"/>
                <a:hlinkClick r:id="rId3"/>
              </a:rPr>
              <a:t>_</a:t>
            </a:r>
            <a:r>
              <a:rPr sz="2200" spc="-5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eso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3"/>
              </a:rPr>
              <a:t>u</a:t>
            </a:r>
            <a:r>
              <a:rPr sz="2200" spc="-4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ces/</a:t>
            </a:r>
            <a:r>
              <a:rPr sz="2200" spc="-15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200" spc="-60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3"/>
              </a:rPr>
              <a:t>ain_</a:t>
            </a:r>
            <a:r>
              <a:rPr sz="2200" spc="-21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ec</a:t>
            </a:r>
            <a:r>
              <a:rPr sz="2200" spc="-25" dirty="0">
                <a:solidFill>
                  <a:srgbClr val="17375E"/>
                </a:solidFill>
                <a:cs typeface="Calibri"/>
                <a:hlinkClick r:id="rId3"/>
              </a:rPr>
              <a:t>h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3"/>
              </a:rPr>
              <a:t>_As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3"/>
              </a:rPr>
              <a:t>si</a:t>
            </a:r>
            <a:r>
              <a:rPr sz="2200" spc="-30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2110"/>
              </a:lnSpc>
            </a:pPr>
            <a:r>
              <a:rPr sz="2200" spc="-20" dirty="0">
                <a:solidFill>
                  <a:srgbClr val="17375E"/>
                </a:solidFill>
                <a:cs typeface="Calibri"/>
              </a:rPr>
              <a:t>nce/Needs_A</a:t>
            </a:r>
            <a:r>
              <a:rPr sz="2200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se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sme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_F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I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NA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L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_</a:t>
            </a:r>
            <a:r>
              <a:rPr sz="2200" dirty="0">
                <a:solidFill>
                  <a:srgbClr val="17375E"/>
                </a:solidFill>
                <a:cs typeface="Calibri"/>
              </a:rPr>
              <a:t>-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_8.22_pri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t_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_pd</a:t>
            </a:r>
            <a:r>
              <a:rPr sz="2200" spc="-155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.pdf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2375"/>
              </a:lnSpc>
            </a:pPr>
            <a:r>
              <a:rPr sz="2200" spc="-15" dirty="0">
                <a:solidFill>
                  <a:srgbClr val="17375E"/>
                </a:solidFill>
                <a:cs typeface="Calibri"/>
              </a:rPr>
              <a:t>Virtua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l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-285" dirty="0">
                <a:solidFill>
                  <a:srgbClr val="17375E"/>
                </a:solidFill>
                <a:cs typeface="Calibri"/>
              </a:rPr>
              <a:t>P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,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m</a:t>
            </a:r>
            <a:r>
              <a:rPr sz="2200" spc="-30" dirty="0">
                <a:solidFill>
                  <a:srgbClr val="17375E"/>
                </a:solidFill>
                <a:cs typeface="Calibri"/>
              </a:rPr>
              <a:t>m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uni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ty</a:t>
            </a:r>
            <a:r>
              <a:rPr sz="2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eds</a:t>
            </a:r>
            <a:r>
              <a:rPr sz="2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essme</a:t>
            </a:r>
            <a:r>
              <a:rPr sz="2200" spc="-50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ts</a:t>
            </a:r>
            <a:r>
              <a:rPr sz="2200" spc="4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–</a:t>
            </a:r>
            <a:r>
              <a:rPr sz="220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55" dirty="0">
                <a:solidFill>
                  <a:srgbClr val="17375E"/>
                </a:solidFill>
                <a:cs typeface="Calibri"/>
              </a:rPr>
              <a:t>x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ampl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CA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eds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2375"/>
              </a:lnSpc>
            </a:pPr>
            <a:r>
              <a:rPr sz="2200" spc="-15" dirty="0">
                <a:solidFill>
                  <a:srgbClr val="17375E"/>
                </a:solidFill>
                <a:cs typeface="Calibri"/>
              </a:rPr>
              <a:t>As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me</a:t>
            </a:r>
            <a:r>
              <a:rPr sz="2200" spc="-4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eport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.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 marR="410845">
              <a:lnSpc>
                <a:spcPct val="80000"/>
              </a:lnSpc>
              <a:spcBef>
                <a:spcPts val="525"/>
              </a:spcBef>
            </a:pPr>
            <a:r>
              <a:rPr sz="2200" spc="-40" dirty="0">
                <a:solidFill>
                  <a:srgbClr val="17375E"/>
                </a:solidFill>
                <a:cs typeface="Calibri"/>
                <a:hlinkClick r:id="rId4"/>
              </a:rPr>
              <a:t>h</a:t>
            </a:r>
            <a:r>
              <a:rPr sz="2200" spc="-50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tp://ww</a:t>
            </a:r>
            <a:r>
              <a:rPr sz="2200" spc="-165" dirty="0">
                <a:solidFill>
                  <a:srgbClr val="17375E"/>
                </a:solidFill>
                <a:cs typeface="Calibri"/>
                <a:hlinkClick r:id="rId4"/>
              </a:rPr>
              <a:t>w</a:t>
            </a:r>
            <a:r>
              <a:rPr sz="2200" spc="-100" dirty="0">
                <a:solidFill>
                  <a:srgbClr val="17375E"/>
                </a:solidFill>
                <a:cs typeface="Calibri"/>
                <a:hlinkClick r:id="rId4"/>
              </a:rPr>
              <a:t>.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virtual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4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ap.o</a:t>
            </a:r>
            <a:r>
              <a:rPr sz="2200" spc="-35" dirty="0">
                <a:solidFill>
                  <a:srgbClr val="17375E"/>
                </a:solidFill>
                <a:cs typeface="Calibri"/>
                <a:hlinkClick r:id="rId4"/>
              </a:rPr>
              <a:t>r</a:t>
            </a:r>
            <a:r>
              <a:rPr sz="2200" spc="60" dirty="0">
                <a:solidFill>
                  <a:srgbClr val="17375E"/>
                </a:solidFill>
                <a:cs typeface="Calibri"/>
                <a:hlinkClick r:id="rId4"/>
              </a:rPr>
              <a:t>g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4"/>
              </a:rPr>
              <a:t>/p</a:t>
            </a:r>
            <a:r>
              <a:rPr sz="2200" spc="-45" dirty="0">
                <a:solidFill>
                  <a:srgbClr val="17375E"/>
                </a:solidFill>
                <a:cs typeface="Calibri"/>
                <a:hlinkClick r:id="rId4"/>
              </a:rPr>
              <a:t>r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4"/>
              </a:rPr>
              <a:t>oject</a:t>
            </a:r>
            <a:r>
              <a:rPr sz="2200" spc="-45" dirty="0">
                <a:solidFill>
                  <a:srgbClr val="17375E"/>
                </a:solidFill>
                <a:cs typeface="Calibri"/>
                <a:hlinkClick r:id="rId4"/>
              </a:rPr>
              <a:t>/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4"/>
              </a:rPr>
              <a:t>c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4"/>
              </a:rPr>
              <a:t>ommu</a:t>
            </a:r>
            <a:r>
              <a:rPr sz="2200" spc="-25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it</a:t>
            </a:r>
            <a:r>
              <a:rPr sz="2200" dirty="0">
                <a:solidFill>
                  <a:srgbClr val="17375E"/>
                </a:solidFill>
                <a:cs typeface="Calibri"/>
                <a:hlinkClick r:id="rId4"/>
              </a:rPr>
              <a:t>y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4"/>
              </a:rPr>
              <a:t>-need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4"/>
              </a:rPr>
              <a:t>-a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4"/>
              </a:rPr>
              <a:t>se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4"/>
              </a:rPr>
              <a:t>sme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2200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4"/>
              </a:rPr>
              <a:t>-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55" dirty="0">
                <a:solidFill>
                  <a:srgbClr val="17375E"/>
                </a:solidFill>
                <a:cs typeface="Calibri"/>
              </a:rPr>
              <a:t>ex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ample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-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of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-CA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-needsa</a:t>
            </a:r>
            <a:r>
              <a:rPr sz="2200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se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sme</a:t>
            </a:r>
            <a:r>
              <a:rPr sz="2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-</a:t>
            </a:r>
            <a:r>
              <a:rPr sz="2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eports/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 marR="150495">
              <a:lnSpc>
                <a:spcPts val="2110"/>
              </a:lnSpc>
              <a:spcBef>
                <a:spcPts val="509"/>
              </a:spcBef>
            </a:pPr>
            <a:r>
              <a:rPr sz="22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35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fice</a:t>
            </a:r>
            <a:r>
              <a:rPr sz="2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of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mmu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ity</a:t>
            </a:r>
            <a:r>
              <a:rPr sz="2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Se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vices,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/S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CF</a:t>
            </a:r>
            <a:r>
              <a:rPr sz="2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10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ools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60" dirty="0">
                <a:solidFill>
                  <a:srgbClr val="17375E"/>
                </a:solidFill>
                <a:cs typeface="Calibri"/>
              </a:rPr>
              <a:t>f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or</a:t>
            </a:r>
            <a:r>
              <a:rPr sz="2200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nduc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ting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mmu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ity</a:t>
            </a:r>
            <a:r>
              <a:rPr sz="2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As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me</a:t>
            </a:r>
            <a:r>
              <a:rPr sz="2200" spc="-4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t.</a:t>
            </a:r>
            <a:endParaRPr sz="2200">
              <a:solidFill>
                <a:prstClr val="black"/>
              </a:solidFill>
              <a:cs typeface="Calibri"/>
            </a:endParaRPr>
          </a:p>
          <a:p>
            <a:pPr marL="12700" marR="150495">
              <a:lnSpc>
                <a:spcPts val="2110"/>
              </a:lnSpc>
              <a:spcBef>
                <a:spcPts val="530"/>
              </a:spcBef>
            </a:pPr>
            <a:r>
              <a:rPr sz="2200" spc="-40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2200" spc="-50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5"/>
              </a:rPr>
              <a:t>tp://ww</a:t>
            </a:r>
            <a:r>
              <a:rPr sz="2200" spc="-165" dirty="0">
                <a:solidFill>
                  <a:srgbClr val="17375E"/>
                </a:solidFill>
                <a:cs typeface="Calibri"/>
                <a:hlinkClick r:id="rId5"/>
              </a:rPr>
              <a:t>w</a:t>
            </a:r>
            <a:r>
              <a:rPr sz="2200" spc="-100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5"/>
              </a:rPr>
              <a:t>virtual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5"/>
              </a:rPr>
              <a:t>c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5"/>
              </a:rPr>
              <a:t>ap.o</a:t>
            </a:r>
            <a:r>
              <a:rPr sz="2200" spc="-35" dirty="0">
                <a:solidFill>
                  <a:srgbClr val="17375E"/>
                </a:solidFill>
                <a:cs typeface="Calibri"/>
                <a:hlinkClick r:id="rId5"/>
              </a:rPr>
              <a:t>r</a:t>
            </a:r>
            <a:r>
              <a:rPr sz="2200" spc="60" dirty="0">
                <a:solidFill>
                  <a:srgbClr val="17375E"/>
                </a:solidFill>
                <a:cs typeface="Calibri"/>
                <a:hlinkClick r:id="rId5"/>
              </a:rPr>
              <a:t>g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5"/>
              </a:rPr>
              <a:t>/downlo</a:t>
            </a:r>
            <a:r>
              <a:rPr sz="2200" spc="-10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5"/>
              </a:rPr>
              <a:t>ds/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5"/>
              </a:rPr>
              <a:t>V</a:t>
            </a:r>
            <a:r>
              <a:rPr sz="2200" spc="-20" dirty="0">
                <a:solidFill>
                  <a:srgbClr val="17375E"/>
                </a:solidFill>
                <a:cs typeface="Calibri"/>
                <a:hlinkClick r:id="rId5"/>
              </a:rPr>
              <a:t>C</a:t>
            </a:r>
            <a:r>
              <a:rPr sz="2200" spc="-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5"/>
              </a:rPr>
              <a:t>US</a:t>
            </a:r>
            <a:r>
              <a:rPr sz="2200" spc="-25" dirty="0">
                <a:solidFill>
                  <a:srgbClr val="17375E"/>
                </a:solidFill>
                <a:cs typeface="Calibri"/>
                <a:hlinkClick r:id="rId5"/>
              </a:rPr>
              <a:t>_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5"/>
              </a:rPr>
              <a:t>NA_</a:t>
            </a:r>
            <a:r>
              <a:rPr sz="2200" spc="-25" dirty="0">
                <a:solidFill>
                  <a:srgbClr val="17375E"/>
                </a:solidFill>
                <a:cs typeface="Calibri"/>
                <a:hlinkClick r:id="rId5"/>
              </a:rPr>
              <a:t>E</a:t>
            </a:r>
            <a:r>
              <a:rPr sz="2200" spc="-50" dirty="0">
                <a:solidFill>
                  <a:srgbClr val="17375E"/>
                </a:solidFill>
                <a:cs typeface="Calibri"/>
                <a:hlinkClick r:id="rId5"/>
              </a:rPr>
              <a:t>x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5"/>
              </a:rPr>
              <a:t>amples_TX_S</a:t>
            </a:r>
            <a:r>
              <a:rPr sz="2200" spc="-40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2200" spc="-15" dirty="0">
                <a:solidFill>
                  <a:srgbClr val="17375E"/>
                </a:solidFill>
                <a:cs typeface="Calibri"/>
                <a:hlinkClick r:id="rId5"/>
              </a:rPr>
              <a:t>an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da</a:t>
            </a:r>
            <a:r>
              <a:rPr sz="22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di</a:t>
            </a:r>
            <a:r>
              <a:rPr sz="2200" spc="-65" dirty="0">
                <a:solidFill>
                  <a:srgbClr val="17375E"/>
                </a:solidFill>
                <a:cs typeface="Calibri"/>
              </a:rPr>
              <a:t>z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ed_CS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B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G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_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Nee</a:t>
            </a:r>
            <a:r>
              <a:rPr sz="2200" spc="-25" dirty="0">
                <a:solidFill>
                  <a:srgbClr val="17375E"/>
                </a:solidFill>
                <a:cs typeface="Calibri"/>
              </a:rPr>
              <a:t>d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s_A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se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m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200" spc="-45" dirty="0">
                <a:solidFill>
                  <a:srgbClr val="17375E"/>
                </a:solidFill>
                <a:cs typeface="Calibri"/>
              </a:rPr>
              <a:t>n</a:t>
            </a:r>
            <a:r>
              <a:rPr sz="22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200" spc="-20" dirty="0">
                <a:solidFill>
                  <a:srgbClr val="17375E"/>
                </a:solidFill>
                <a:cs typeface="Calibri"/>
              </a:rPr>
              <a:t>_200</a:t>
            </a:r>
            <a:r>
              <a:rPr sz="2200" spc="-10" dirty="0">
                <a:solidFill>
                  <a:srgbClr val="17375E"/>
                </a:solidFill>
                <a:cs typeface="Calibri"/>
              </a:rPr>
              <a:t>5</a:t>
            </a:r>
            <a:r>
              <a:rPr sz="2200" spc="-15" dirty="0">
                <a:solidFill>
                  <a:srgbClr val="17375E"/>
                </a:solidFill>
                <a:cs typeface="Calibri"/>
              </a:rPr>
              <a:t>.pdf</a:t>
            </a:r>
            <a:endParaRPr sz="2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568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3860"/>
            <a:ext cx="8039734" cy="428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700" spc="-40" dirty="0">
                <a:solidFill>
                  <a:srgbClr val="17375E"/>
                </a:solidFill>
                <a:cs typeface="Calibri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. 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u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ces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>
              <a:spcBef>
                <a:spcPts val="409"/>
              </a:spcBef>
            </a:pPr>
            <a:r>
              <a:rPr sz="1700" spc="-10" dirty="0">
                <a:solidFill>
                  <a:srgbClr val="17375E"/>
                </a:solidFill>
                <a:cs typeface="Calibri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ur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Ass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oci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spc="-45" dirty="0">
                <a:solidFill>
                  <a:srgbClr val="17375E"/>
                </a:solidFill>
                <a:cs typeface="Calibri"/>
              </a:rPr>
              <a:t> f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Com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m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n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(2009)</a:t>
            </a:r>
            <a:r>
              <a:rPr sz="1700" dirty="0">
                <a:solidFill>
                  <a:srgbClr val="17375E"/>
                </a:solidFill>
                <a:cs typeface="Calibri"/>
              </a:rPr>
              <a:t>.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Com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Ne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Asse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sme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16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ool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k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.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 marR="53340">
              <a:spcBef>
                <a:spcPts val="405"/>
              </a:spcBef>
            </a:pP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h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tp:/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1700" spc="-114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1700" spc="-60" dirty="0">
                <a:solidFill>
                  <a:srgbClr val="17375E"/>
                </a:solidFill>
                <a:cs typeface="Calibri"/>
                <a:hlinkClick r:id="rId3"/>
              </a:rPr>
              <a:t>.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3"/>
              </a:rPr>
              <a:t>v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ir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u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l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3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p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.o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1700" spc="45" dirty="0">
                <a:solidFill>
                  <a:srgbClr val="17375E"/>
                </a:solidFill>
                <a:cs typeface="Calibri"/>
                <a:hlinkClick r:id="rId3"/>
              </a:rPr>
              <a:t>g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d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3"/>
              </a:rPr>
              <a:t>o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wnl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oad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3"/>
              </a:rPr>
              <a:t>V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/US_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3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A_E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3"/>
              </a:rPr>
              <a:t>x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p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les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_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3"/>
              </a:rPr>
              <a:t>A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CA_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3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3"/>
              </a:rPr>
              <a:t>e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ds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_A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es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e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3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3"/>
              </a:rPr>
              <a:t>t_T</a:t>
            </a:r>
            <a:r>
              <a:rPr sz="1700" dirty="0">
                <a:solidFill>
                  <a:srgbClr val="17375E"/>
                </a:solidFill>
                <a:cs typeface="Calibri"/>
              </a:rPr>
              <a:t> empl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e.p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f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>
              <a:spcBef>
                <a:spcPts val="405"/>
              </a:spcBef>
            </a:pPr>
            <a:r>
              <a:rPr sz="1700" spc="-16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x</a:t>
            </a:r>
            <a:r>
              <a:rPr sz="1700" dirty="0">
                <a:solidFill>
                  <a:srgbClr val="17375E"/>
                </a:solidFill>
                <a:cs typeface="Calibri"/>
              </a:rPr>
              <a:t>as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Depa</a:t>
            </a:r>
            <a:r>
              <a:rPr sz="1700" spc="1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</a:rPr>
              <a:t>ent</a:t>
            </a:r>
            <a:r>
              <a:rPr sz="1700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f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H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usi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g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and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mm</a:t>
            </a:r>
            <a:r>
              <a:rPr sz="1700" dirty="0">
                <a:solidFill>
                  <a:srgbClr val="17375E"/>
                </a:solidFill>
                <a:cs typeface="Calibri"/>
              </a:rPr>
              <a:t>uni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f</a:t>
            </a:r>
            <a:r>
              <a:rPr sz="1700" spc="-40" dirty="0">
                <a:solidFill>
                  <a:srgbClr val="17375E"/>
                </a:solidFill>
                <a:cs typeface="Calibri"/>
              </a:rPr>
              <a:t>f</a:t>
            </a:r>
            <a:r>
              <a:rPr sz="1700" dirty="0">
                <a:solidFill>
                  <a:srgbClr val="17375E"/>
                </a:solidFill>
                <a:cs typeface="Calibri"/>
              </a:rPr>
              <a:t>ai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(2005)</a:t>
            </a:r>
            <a:r>
              <a:rPr sz="1700" dirty="0">
                <a:solidFill>
                  <a:srgbClr val="17375E"/>
                </a:solidFill>
                <a:cs typeface="Calibri"/>
              </a:rPr>
              <a:t>.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anda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di</a:t>
            </a:r>
            <a:r>
              <a:rPr sz="1700" spc="-40" dirty="0">
                <a:solidFill>
                  <a:srgbClr val="17375E"/>
                </a:solidFill>
                <a:cs typeface="Calibri"/>
              </a:rPr>
              <a:t>z</a:t>
            </a:r>
            <a:r>
              <a:rPr sz="1700" dirty="0">
                <a:solidFill>
                  <a:srgbClr val="17375E"/>
                </a:solidFill>
                <a:cs typeface="Calibri"/>
              </a:rPr>
              <a:t>ed</a:t>
            </a:r>
            <a:r>
              <a:rPr sz="1700" spc="-4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CSB</a:t>
            </a:r>
            <a:r>
              <a:rPr sz="1700" dirty="0">
                <a:solidFill>
                  <a:srgbClr val="17375E"/>
                </a:solidFill>
                <a:cs typeface="Calibri"/>
              </a:rPr>
              <a:t>G Ne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e</a:t>
            </a:r>
            <a:r>
              <a:rPr sz="1700" dirty="0">
                <a:solidFill>
                  <a:srgbClr val="17375E"/>
                </a:solidFill>
                <a:cs typeface="Calibri"/>
              </a:rPr>
              <a:t>ds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1700" dirty="0">
                <a:solidFill>
                  <a:srgbClr val="17375E"/>
                </a:solidFill>
                <a:cs typeface="Calibri"/>
              </a:rPr>
              <a:t>Asse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sme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t.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 marR="5080">
              <a:spcBef>
                <a:spcPts val="409"/>
              </a:spcBef>
            </a:pP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h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tp:/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4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w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w</a:t>
            </a:r>
            <a:r>
              <a:rPr sz="1700" spc="-114" dirty="0">
                <a:solidFill>
                  <a:srgbClr val="17375E"/>
                </a:solidFill>
                <a:cs typeface="Calibri"/>
                <a:hlinkClick r:id="rId4"/>
              </a:rPr>
              <a:t>w</a:t>
            </a:r>
            <a:r>
              <a:rPr sz="1700" spc="-60" dirty="0">
                <a:solidFill>
                  <a:srgbClr val="17375E"/>
                </a:solidFill>
                <a:cs typeface="Calibri"/>
                <a:hlinkClick r:id="rId4"/>
              </a:rPr>
              <a:t>.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v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ir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u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l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p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.o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4"/>
              </a:rPr>
              <a:t>r</a:t>
            </a:r>
            <a:r>
              <a:rPr sz="1700" spc="45" dirty="0">
                <a:solidFill>
                  <a:srgbClr val="17375E"/>
                </a:solidFill>
                <a:cs typeface="Calibri"/>
                <a:hlinkClick r:id="rId4"/>
              </a:rPr>
              <a:t>g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d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o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wnl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oad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/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4"/>
              </a:rPr>
              <a:t>V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/US_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A_E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4"/>
              </a:rPr>
              <a:t>x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m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p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les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_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TX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_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nd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1700" spc="-30" dirty="0">
                <a:solidFill>
                  <a:srgbClr val="17375E"/>
                </a:solidFill>
                <a:cs typeface="Calibri"/>
                <a:hlinkClick r:id="rId4"/>
              </a:rPr>
              <a:t>r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4"/>
              </a:rPr>
              <a:t>di</a:t>
            </a:r>
            <a:r>
              <a:rPr sz="1700" spc="-40" dirty="0">
                <a:solidFill>
                  <a:srgbClr val="17375E"/>
                </a:solidFill>
                <a:cs typeface="Calibri"/>
                <a:hlinkClick r:id="rId4"/>
              </a:rPr>
              <a:t>z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ed_CSB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4"/>
              </a:rPr>
              <a:t>G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_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e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4"/>
              </a:rPr>
              <a:t>e</a:t>
            </a:r>
            <a:r>
              <a:rPr sz="1700" dirty="0">
                <a:solidFill>
                  <a:srgbClr val="17375E"/>
                </a:solidFill>
                <a:cs typeface="Calibri"/>
                <a:hlinkClick r:id="rId4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 s_A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se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t_2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0</a:t>
            </a:r>
            <a:r>
              <a:rPr sz="1700" dirty="0">
                <a:solidFill>
                  <a:srgbClr val="17375E"/>
                </a:solidFill>
                <a:cs typeface="Calibri"/>
              </a:rPr>
              <a:t>05.p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f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 marR="536575">
              <a:spcBef>
                <a:spcPts val="405"/>
              </a:spcBef>
            </a:pP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f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fic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f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H</a:t>
            </a:r>
            <a:r>
              <a:rPr sz="1700" dirty="0">
                <a:solidFill>
                  <a:srgbClr val="17375E"/>
                </a:solidFill>
                <a:cs typeface="Calibri"/>
              </a:rPr>
              <a:t>ead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ar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,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dirty="0">
                <a:solidFill>
                  <a:srgbClr val="17375E"/>
                </a:solidFill>
                <a:cs typeface="Calibri"/>
              </a:rPr>
              <a:t>tional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nt</a:t>
            </a:r>
            <a:r>
              <a:rPr sz="1700" dirty="0">
                <a:solidFill>
                  <a:srgbClr val="17375E"/>
                </a:solidFill>
                <a:cs typeface="Calibri"/>
              </a:rPr>
              <a:t>er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P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og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am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M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dirty="0">
                <a:solidFill>
                  <a:srgbClr val="17375E"/>
                </a:solidFill>
                <a:cs typeface="Calibri"/>
              </a:rPr>
              <a:t>na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g</a:t>
            </a:r>
            <a:r>
              <a:rPr sz="1700" dirty="0">
                <a:solidFill>
                  <a:srgbClr val="17375E"/>
                </a:solidFill>
                <a:cs typeface="Calibri"/>
              </a:rPr>
              <a:t>eme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and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Fi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al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pe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170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,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mm</a:t>
            </a:r>
            <a:r>
              <a:rPr sz="1700" dirty="0">
                <a:solidFill>
                  <a:srgbClr val="17375E"/>
                </a:solidFill>
                <a:cs typeface="Calibri"/>
              </a:rPr>
              <a:t>uni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As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spc="2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.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 marR="102235">
              <a:lnSpc>
                <a:spcPct val="110000"/>
              </a:lnSpc>
              <a:spcBef>
                <a:spcPts val="204"/>
              </a:spcBef>
            </a:pP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5"/>
              </a:rPr>
              <a:t>p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:/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ecl</a:t>
            </a:r>
            <a:r>
              <a:rPr sz="1700" spc="-30" dirty="0">
                <a:solidFill>
                  <a:srgbClr val="17375E"/>
                </a:solidFill>
                <a:cs typeface="Calibri"/>
                <a:hlinkClick r:id="rId5"/>
              </a:rPr>
              <a:t>k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c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o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ac</a:t>
            </a:r>
            <a:r>
              <a:rPr sz="1700" spc="-120" dirty="0">
                <a:solidFill>
                  <a:srgbClr val="17375E"/>
                </a:solidFill>
                <a:cs typeface="Calibri"/>
                <a:hlinkClick r:id="rId5"/>
              </a:rPr>
              <a:t>f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hhs</a:t>
            </a:r>
            <a:r>
              <a:rPr sz="1700" spc="10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go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v/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sl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c/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5"/>
              </a:rPr>
              <a:t>tt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5"/>
              </a:rPr>
              <a:t>ys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e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m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op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5"/>
              </a:rPr>
              <a:t>e</a:t>
            </a:r>
            <a:r>
              <a:rPr sz="1700" spc="-45" dirty="0">
                <a:solidFill>
                  <a:srgbClr val="17375E"/>
                </a:solidFill>
                <a:cs typeface="Calibri"/>
                <a:hlinkClick r:id="rId5"/>
              </a:rPr>
              <a:t>r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tio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n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an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g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5"/>
              </a:rPr>
              <a:t>y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p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l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nnin</a:t>
            </a:r>
            <a:r>
              <a:rPr sz="1700" spc="55" dirty="0">
                <a:solidFill>
                  <a:srgbClr val="17375E"/>
                </a:solidFill>
                <a:cs typeface="Calibri"/>
                <a:hlinkClick r:id="rId5"/>
              </a:rPr>
              <a:t>g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p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l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5"/>
              </a:rPr>
              <a:t>nnin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g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1700" dirty="0">
                <a:solidFill>
                  <a:srgbClr val="17375E"/>
                </a:solidFill>
                <a:cs typeface="Calibri"/>
                <a:hlinkClick r:id="rId5"/>
              </a:rPr>
              <a:t>tml</a:t>
            </a:r>
            <a:r>
              <a:rPr sz="170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K</a:t>
            </a:r>
            <a:r>
              <a:rPr sz="1700" dirty="0">
                <a:solidFill>
                  <a:srgbClr val="17375E"/>
                </a:solidFill>
                <a:cs typeface="Calibri"/>
              </a:rPr>
              <a:t>ansas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U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v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125" dirty="0">
                <a:solidFill>
                  <a:srgbClr val="17375E"/>
                </a:solidFill>
                <a:cs typeface="Calibri"/>
              </a:rPr>
              <a:t>y</a:t>
            </a:r>
            <a:r>
              <a:rPr sz="1700" dirty="0">
                <a:solidFill>
                  <a:srgbClr val="17375E"/>
                </a:solidFill>
                <a:cs typeface="Calibri"/>
              </a:rPr>
              <a:t>,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mm</a:t>
            </a:r>
            <a:r>
              <a:rPr sz="1700" dirty="0">
                <a:solidFill>
                  <a:srgbClr val="17375E"/>
                </a:solidFill>
                <a:cs typeface="Calibri"/>
              </a:rPr>
              <a:t>uni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16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oo</a:t>
            </a:r>
            <a:r>
              <a:rPr sz="1700" dirty="0">
                <a:solidFill>
                  <a:srgbClr val="17375E"/>
                </a:solidFill>
                <a:cs typeface="Calibri"/>
              </a:rPr>
              <a:t>l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B</a:t>
            </a:r>
            <a:r>
              <a:rPr sz="1700" spc="-4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x</a:t>
            </a:r>
            <a:r>
              <a:rPr sz="1700" dirty="0">
                <a:solidFill>
                  <a:srgbClr val="17375E"/>
                </a:solidFill>
                <a:cs typeface="Calibri"/>
              </a:rPr>
              <a:t>,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 C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h</a:t>
            </a:r>
            <a:r>
              <a:rPr sz="1700" dirty="0">
                <a:solidFill>
                  <a:srgbClr val="17375E"/>
                </a:solidFill>
                <a:cs typeface="Calibri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p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er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Th</a:t>
            </a:r>
            <a:r>
              <a:rPr sz="1700" spc="-15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e</a:t>
            </a:r>
            <a:r>
              <a:rPr sz="1700" dirty="0">
                <a:solidFill>
                  <a:srgbClr val="17375E"/>
                </a:solidFill>
                <a:cs typeface="Calibri"/>
              </a:rPr>
              <a:t>:</a:t>
            </a:r>
            <a:r>
              <a:rPr sz="1700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As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</a:rPr>
              <a:t>in</a:t>
            </a:r>
            <a:r>
              <a:rPr sz="1700" dirty="0">
                <a:solidFill>
                  <a:srgbClr val="17375E"/>
                </a:solidFill>
                <a:cs typeface="Calibri"/>
              </a:rPr>
              <a:t>g</a:t>
            </a:r>
            <a:r>
              <a:rPr sz="1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1700" dirty="0">
                <a:solidFill>
                  <a:srgbClr val="17375E"/>
                </a:solidFill>
                <a:cs typeface="Calibri"/>
              </a:rPr>
              <a:t>o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mm</a:t>
            </a:r>
            <a:r>
              <a:rPr sz="1700" dirty="0">
                <a:solidFill>
                  <a:srgbClr val="17375E"/>
                </a:solidFill>
                <a:cs typeface="Calibri"/>
              </a:rPr>
              <a:t>uni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</a:rPr>
              <a:t>y</a:t>
            </a:r>
            <a:r>
              <a:rPr sz="17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N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e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1700" dirty="0">
                <a:solidFill>
                  <a:srgbClr val="17375E"/>
                </a:solidFill>
                <a:cs typeface="Calibri"/>
              </a:rPr>
              <a:t>and 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1700" dirty="0">
                <a:solidFill>
                  <a:srgbClr val="17375E"/>
                </a:solidFill>
                <a:cs typeface="Calibri"/>
              </a:rPr>
              <a:t>u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ce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</a:rPr>
              <a:t>.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>
              <a:spcBef>
                <a:spcPts val="405"/>
              </a:spcBef>
            </a:pP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h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6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tp:/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6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ct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6"/>
              </a:rPr>
              <a:t>b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6"/>
              </a:rPr>
              <a:t>.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6"/>
              </a:rPr>
              <a:t>k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u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.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edu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6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6"/>
              </a:rPr>
              <a:t>n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/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6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a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bl</a:t>
            </a:r>
            <a:r>
              <a:rPr sz="1700" spc="15" dirty="0">
                <a:solidFill>
                  <a:srgbClr val="17375E"/>
                </a:solidFill>
                <a:cs typeface="Calibri"/>
                <a:hlinkClick r:id="rId6"/>
              </a:rPr>
              <a:t>e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o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f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6"/>
              </a:rPr>
              <a:t>c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on</a:t>
            </a:r>
            <a:r>
              <a:rPr sz="1700" spc="-25" dirty="0">
                <a:solidFill>
                  <a:srgbClr val="17375E"/>
                </a:solidFill>
                <a:cs typeface="Calibri"/>
                <a:hlinkClick r:id="rId6"/>
              </a:rPr>
              <a:t>t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ents</a:t>
            </a:r>
            <a:r>
              <a:rPr sz="1700" spc="-45" dirty="0">
                <a:solidFill>
                  <a:srgbClr val="17375E"/>
                </a:solidFill>
                <a:cs typeface="Calibri"/>
                <a:hlinkClick r:id="rId6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as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es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e</a:t>
            </a:r>
            <a:r>
              <a:rPr sz="1700" spc="-20" dirty="0">
                <a:solidFill>
                  <a:srgbClr val="17375E"/>
                </a:solidFill>
                <a:cs typeface="Calibri"/>
                <a:hlinkClick r:id="rId6"/>
              </a:rPr>
              <a:t>n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t</a:t>
            </a:r>
            <a:r>
              <a:rPr sz="1700" spc="-35" dirty="0">
                <a:solidFill>
                  <a:srgbClr val="17375E"/>
                </a:solidFill>
                <a:cs typeface="Calibri"/>
                <a:hlinkClick r:id="rId6"/>
              </a:rPr>
              <a:t>/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as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s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es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sin</a:t>
            </a:r>
            <a:r>
              <a:rPr sz="1700" spc="10" dirty="0">
                <a:solidFill>
                  <a:srgbClr val="17375E"/>
                </a:solidFill>
                <a:cs typeface="Calibri"/>
                <a:hlinkClick r:id="rId6"/>
              </a:rPr>
              <a:t>g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r>
              <a:rPr sz="1700" spc="-15" dirty="0">
                <a:solidFill>
                  <a:srgbClr val="17375E"/>
                </a:solidFill>
                <a:cs typeface="Calibri"/>
                <a:hlinkClick r:id="rId6"/>
              </a:rPr>
              <a:t>c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om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m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un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i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t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6"/>
              </a:rPr>
              <a:t>y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ne</a:t>
            </a:r>
            <a:r>
              <a:rPr sz="1700" spc="5" dirty="0">
                <a:solidFill>
                  <a:srgbClr val="17375E"/>
                </a:solidFill>
                <a:cs typeface="Calibri"/>
                <a:hlinkClick r:id="rId6"/>
              </a:rPr>
              <a:t>e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d</a:t>
            </a:r>
            <a:r>
              <a:rPr sz="1700" spc="-5" dirty="0">
                <a:solidFill>
                  <a:srgbClr val="17375E"/>
                </a:solidFill>
                <a:cs typeface="Calibri"/>
                <a:hlinkClick r:id="rId6"/>
              </a:rPr>
              <a:t>s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an</a:t>
            </a:r>
            <a:r>
              <a:rPr sz="1700" spc="-10" dirty="0">
                <a:solidFill>
                  <a:srgbClr val="17375E"/>
                </a:solidFill>
                <a:cs typeface="Calibri"/>
                <a:hlinkClick r:id="rId6"/>
              </a:rPr>
              <a:t>d</a:t>
            </a:r>
            <a:r>
              <a:rPr sz="1700" dirty="0">
                <a:solidFill>
                  <a:srgbClr val="17375E"/>
                </a:solidFill>
                <a:cs typeface="Calibri"/>
                <a:hlinkClick r:id="rId6"/>
              </a:rPr>
              <a:t>-</a:t>
            </a:r>
            <a:endParaRPr sz="17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1700" spc="-2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e</a:t>
            </a:r>
            <a:r>
              <a:rPr sz="17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17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17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1700" dirty="0">
                <a:solidFill>
                  <a:srgbClr val="17375E"/>
                </a:solidFill>
                <a:cs typeface="Calibri"/>
              </a:rPr>
              <a:t>ces</a:t>
            </a:r>
            <a:endParaRPr sz="17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9083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294889"/>
            <a:ext cx="7850505" cy="2871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/>
            <a:r>
              <a:rPr sz="3200" b="1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3.2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12700" marR="5080" algn="ctr"/>
            <a:r>
              <a:rPr sz="3200" dirty="0">
                <a:solidFill>
                  <a:srgbClr val="17375E"/>
                </a:solidFill>
                <a:cs typeface="Calibri"/>
              </a:rPr>
              <a:t>As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par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o</a:t>
            </a:r>
            <a:r>
              <a:rPr sz="3200" dirty="0">
                <a:solidFill>
                  <a:srgbClr val="17375E"/>
                </a:solidFill>
                <a:cs typeface="Calibri"/>
              </a:rPr>
              <a:t>f the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ommun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asse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t, 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ani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z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 inc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ude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cur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spec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erty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alence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el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ende</a:t>
            </a:r>
            <a:r>
              <a:rPr sz="3200" spc="-29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, a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e,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ace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/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ic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their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 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ea(s).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00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8032750" cy="411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27685" algn="l"/>
              </a:tabLst>
            </a:pP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	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46355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omo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mi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im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4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uni</a:t>
            </a:r>
            <a:r>
              <a:rPr sz="3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or</a:t>
            </a:r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tion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equi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7747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As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able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 ide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need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of spec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 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ulne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able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popul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r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Imp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cie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esou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ces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w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 a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popu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439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362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189355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Inc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udi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4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w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,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bu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no</a:t>
            </a:r>
            <a:r>
              <a:rPr sz="3200" dirty="0">
                <a:solidFill>
                  <a:srgbClr val="17375E"/>
                </a:solidFill>
                <a:cs typeface="Calibri"/>
              </a:rPr>
              <a:t>t all th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ee,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demog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aphic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orie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27000" indent="-342900" algn="just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Inc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ud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ona</a:t>
            </a:r>
            <a:r>
              <a:rPr sz="320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-75" dirty="0">
                <a:solidFill>
                  <a:srgbClr val="17375E"/>
                </a:solidFill>
                <a:cs typeface="Calibri"/>
              </a:rPr>
              <a:t>/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demog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aph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 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a,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but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not demog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aphic 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or 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CA</a:t>
            </a:r>
            <a:r>
              <a:rPr sz="3200" spc="-1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90" dirty="0">
                <a:solidFill>
                  <a:srgbClr val="17375E"/>
                </a:solidFill>
                <a:cs typeface="Calibri"/>
              </a:rPr>
              <a:t>’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ing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dirty="0">
                <a:solidFill>
                  <a:srgbClr val="17375E"/>
                </a:solidFill>
                <a:cs typeface="Calibri"/>
              </a:rPr>
              <a:t>t-o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demog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aphic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842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PRESENTERS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4000" dirty="0" smtClean="0"/>
              <a:t>Mellissa Allen</a:t>
            </a:r>
          </a:p>
          <a:p>
            <a:pPr lvl="2"/>
            <a:r>
              <a:rPr lang="en-US" dirty="0" smtClean="0"/>
              <a:t>Community Action Program for Central Arkansas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4000" dirty="0" smtClean="0"/>
              <a:t>Linda Spaul</a:t>
            </a:r>
          </a:p>
          <a:p>
            <a:pPr lvl="2"/>
            <a:r>
              <a:rPr lang="en-US" dirty="0" smtClean="0"/>
              <a:t>Central Arkansas Development Council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9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43850" cy="411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8547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rms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tion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of 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erty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din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ende</a:t>
            </a:r>
            <a:r>
              <a:rPr sz="3200" spc="-29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,</a:t>
            </a:r>
            <a:r>
              <a:rPr sz="3200" dirty="0">
                <a:solidFill>
                  <a:srgbClr val="17375E"/>
                </a:solidFill>
                <a:cs typeface="Calibri"/>
              </a:rPr>
              <a:t> a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e,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 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ace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/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ic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rms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dirty="0">
                <a:solidFill>
                  <a:srgbClr val="17375E"/>
                </a:solidFill>
                <a:cs typeface="Calibri"/>
              </a:rPr>
              <a:t>cur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rms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17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6801"/>
            <a:ext cx="8025130" cy="406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5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dirty="0">
                <a:solidFill>
                  <a:srgbClr val="17375E"/>
                </a:solidFill>
                <a:cs typeface="Calibri"/>
              </a:rPr>
              <a:t>.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5" dirty="0">
                <a:solidFill>
                  <a:srgbClr val="17375E"/>
                </a:solidFill>
                <a:cs typeface="Calibri"/>
              </a:rPr>
              <a:t>Be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y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2500" dirty="0">
                <a:solidFill>
                  <a:srgbClr val="17375E"/>
                </a:solidFill>
                <a:cs typeface="Calibri"/>
              </a:rPr>
              <a:t>d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ompliance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143510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Di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CNA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ompa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demog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aphic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65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its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cur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 cu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25" dirty="0">
                <a:solidFill>
                  <a:srgbClr val="17375E"/>
                </a:solidFill>
                <a:cs typeface="Calibri"/>
              </a:rPr>
              <a:t>ome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wi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b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se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vice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2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indent="-342900">
              <a:lnSpc>
                <a:spcPts val="2700"/>
              </a:lnSpc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Di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epo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include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g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g</a:t>
            </a:r>
            <a:r>
              <a:rPr sz="25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aphic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ompa</a:t>
            </a:r>
            <a:r>
              <a:rPr sz="250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ison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b</a:t>
            </a:r>
            <a:r>
              <a:rPr sz="25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w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n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2700"/>
              </a:lnSpc>
            </a:pPr>
            <a:r>
              <a:rPr sz="2500" spc="-10" dirty="0">
                <a:solidFill>
                  <a:srgbClr val="17375E"/>
                </a:solidFill>
                <a:cs typeface="Calibri"/>
              </a:rPr>
              <a:t>lo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dirty="0">
                <a:solidFill>
                  <a:srgbClr val="17375E"/>
                </a:solidFill>
                <a:cs typeface="Calibri"/>
              </a:rPr>
              <a:t>ti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within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se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vice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dirty="0">
                <a:solidFill>
                  <a:srgbClr val="17375E"/>
                </a:solidFill>
                <a:cs typeface="Calibri"/>
              </a:rPr>
              <a:t>a?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314325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CA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upd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mog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aphic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CNA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 on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an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nnua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basi</a:t>
            </a:r>
            <a:r>
              <a:rPr sz="250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ombin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di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demog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aphic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egori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oduc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mo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ail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dirty="0">
                <a:solidFill>
                  <a:srgbClr val="17375E"/>
                </a:solidFill>
                <a:cs typeface="Calibri"/>
              </a:rPr>
              <a:t>d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pictu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f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ondition</a:t>
            </a:r>
            <a:r>
              <a:rPr sz="2500" dirty="0">
                <a:solidFill>
                  <a:srgbClr val="17375E"/>
                </a:solidFill>
                <a:cs typeface="Calibri"/>
              </a:rPr>
              <a:t>s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of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 p</a:t>
            </a:r>
            <a:r>
              <a:rPr sz="2500" spc="-3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ty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in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c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ommunit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y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?</a:t>
            </a:r>
            <a:endParaRPr sz="2500">
              <a:solidFill>
                <a:prstClr val="black"/>
              </a:solidFill>
              <a:cs typeface="Calibri"/>
            </a:endParaRPr>
          </a:p>
          <a:p>
            <a:pPr marL="355600" marR="1637030" indent="-342900">
              <a:lnSpc>
                <a:spcPct val="80000"/>
              </a:lnSpc>
              <a:spcBef>
                <a:spcPts val="60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20" dirty="0">
                <a:solidFill>
                  <a:srgbClr val="17375E"/>
                </a:solidFill>
                <a:cs typeface="Calibri"/>
              </a:rPr>
              <a:t>Do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es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CN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include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demog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aphic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d</a:t>
            </a:r>
            <a:r>
              <a:rPr sz="2500" spc="-4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" dirty="0">
                <a:solidFill>
                  <a:srgbClr val="17375E"/>
                </a:solidFill>
                <a:cs typeface="Calibri"/>
              </a:rPr>
              <a:t> t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he neighbo</a:t>
            </a:r>
            <a:r>
              <a:rPr sz="250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hoo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nd</a:t>
            </a:r>
            <a:r>
              <a:rPr sz="2500" spc="-70" dirty="0">
                <a:solidFill>
                  <a:srgbClr val="17375E"/>
                </a:solidFill>
                <a:cs typeface="Calibri"/>
              </a:rPr>
              <a:t>/</a:t>
            </a:r>
            <a:r>
              <a:rPr sz="2500" spc="-20" dirty="0">
                <a:solidFill>
                  <a:srgbClr val="17375E"/>
                </a:solidFill>
                <a:cs typeface="Calibri"/>
              </a:rPr>
              <a:t>o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census</a:t>
            </a:r>
            <a:r>
              <a:rPr sz="25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5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500" spc="-15" dirty="0">
                <a:solidFill>
                  <a:srgbClr val="17375E"/>
                </a:solidFill>
                <a:cs typeface="Calibri"/>
              </a:rPr>
              <a:t>act</a:t>
            </a:r>
            <a:r>
              <a:rPr sz="2500" dirty="0">
                <a:solidFill>
                  <a:srgbClr val="17375E"/>
                </a:solidFill>
                <a:cs typeface="Calibri"/>
              </a:rPr>
              <a:t> 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le</a:t>
            </a:r>
            <a:r>
              <a:rPr sz="25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2500" spc="-10" dirty="0">
                <a:solidFill>
                  <a:srgbClr val="17375E"/>
                </a:solidFill>
                <a:cs typeface="Calibri"/>
              </a:rPr>
              <a:t>el?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677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60" dirty="0"/>
              <a:t>D</a:t>
            </a:r>
            <a:r>
              <a:rPr sz="2200" spc="-10" dirty="0"/>
              <a:t>.</a:t>
            </a:r>
            <a:r>
              <a:rPr sz="2200" spc="-5" dirty="0"/>
              <a:t> </a:t>
            </a:r>
            <a:r>
              <a:rPr sz="2200" spc="-65" dirty="0"/>
              <a:t>R</a:t>
            </a:r>
            <a:r>
              <a:rPr sz="2200" spc="-10" dirty="0"/>
              <a:t>eso</a:t>
            </a:r>
            <a:r>
              <a:rPr sz="2200" spc="-20" dirty="0"/>
              <a:t>u</a:t>
            </a:r>
            <a:r>
              <a:rPr sz="2200" spc="-45" dirty="0"/>
              <a:t>r</a:t>
            </a:r>
            <a:r>
              <a:rPr sz="2200" spc="-10" dirty="0"/>
              <a:t>ces</a:t>
            </a:r>
            <a:endParaRPr sz="2200"/>
          </a:p>
          <a:p>
            <a:pPr marL="12700" marR="622300">
              <a:lnSpc>
                <a:spcPct val="90000"/>
              </a:lnSpc>
              <a:spcBef>
                <a:spcPts val="265"/>
              </a:spcBef>
            </a:pP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0" dirty="0">
                <a:latin typeface="Calibri"/>
                <a:cs typeface="Calibri"/>
              </a:rPr>
              <a:t>uni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on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0" dirty="0">
                <a:latin typeface="Calibri"/>
                <a:cs typeface="Calibri"/>
              </a:rPr>
              <a:t>uni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artne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ship</a:t>
            </a:r>
            <a:r>
              <a:rPr sz="2200" spc="-145" dirty="0">
                <a:latin typeface="Calibri"/>
                <a:cs typeface="Calibri"/>
              </a:rPr>
              <a:t>’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/>
              <a:t>C</a:t>
            </a:r>
            <a:r>
              <a:rPr sz="2200" spc="-5" dirty="0"/>
              <a:t>o</a:t>
            </a:r>
            <a:r>
              <a:rPr sz="2200" spc="-15" dirty="0"/>
              <a:t>mp</a:t>
            </a:r>
            <a:r>
              <a:rPr sz="2200" spc="-40" dirty="0"/>
              <a:t>r</a:t>
            </a:r>
            <a:r>
              <a:rPr sz="2200" spc="-10" dirty="0"/>
              <a:t>ehensi</a:t>
            </a:r>
            <a:r>
              <a:rPr sz="2200" spc="-40" dirty="0"/>
              <a:t>v</a:t>
            </a:r>
            <a:r>
              <a:rPr sz="2200" spc="-15" dirty="0"/>
              <a:t>e</a:t>
            </a:r>
            <a:r>
              <a:rPr sz="2200" dirty="0"/>
              <a:t> </a:t>
            </a:r>
            <a:r>
              <a:rPr sz="2200" spc="-10" dirty="0"/>
              <a:t>C</a:t>
            </a:r>
            <a:r>
              <a:rPr sz="2200" spc="-15" dirty="0"/>
              <a:t>ommu</a:t>
            </a:r>
            <a:r>
              <a:rPr sz="2200" spc="-25" dirty="0"/>
              <a:t>n</a:t>
            </a:r>
            <a:r>
              <a:rPr sz="2200" spc="-10" dirty="0"/>
              <a:t>ity</a:t>
            </a:r>
            <a:r>
              <a:rPr sz="2200" spc="5" dirty="0"/>
              <a:t> </a:t>
            </a:r>
            <a:r>
              <a:rPr sz="2200" spc="-15" dirty="0"/>
              <a:t>Nee</a:t>
            </a:r>
            <a:r>
              <a:rPr sz="2200" spc="-25" dirty="0"/>
              <a:t>d</a:t>
            </a:r>
            <a:r>
              <a:rPr sz="2200" spc="-10" dirty="0"/>
              <a:t>s</a:t>
            </a:r>
            <a:r>
              <a:rPr sz="2200" spc="30" dirty="0"/>
              <a:t> </a:t>
            </a:r>
            <a:r>
              <a:rPr sz="2200" spc="-15" dirty="0"/>
              <a:t>As</a:t>
            </a:r>
            <a:r>
              <a:rPr sz="2200" spc="-5" dirty="0"/>
              <a:t>s</a:t>
            </a:r>
            <a:r>
              <a:rPr sz="2200" spc="-10" dirty="0"/>
              <a:t>es</a:t>
            </a:r>
            <a:r>
              <a:rPr sz="2200" spc="-5" dirty="0"/>
              <a:t>s</a:t>
            </a:r>
            <a:r>
              <a:rPr sz="2200" spc="-15" dirty="0"/>
              <a:t>me</a:t>
            </a:r>
            <a:r>
              <a:rPr sz="2200" spc="-45" dirty="0"/>
              <a:t>n</a:t>
            </a:r>
            <a:r>
              <a:rPr sz="2200" spc="-10" dirty="0"/>
              <a:t>t</a:t>
            </a:r>
            <a:r>
              <a:rPr sz="2200" spc="25" dirty="0"/>
              <a:t> </a:t>
            </a:r>
            <a:r>
              <a:rPr sz="2200" spc="-210" dirty="0"/>
              <a:t>T</a:t>
            </a:r>
            <a:r>
              <a:rPr sz="2200" spc="-15" dirty="0"/>
              <a:t>oo</a:t>
            </a:r>
            <a:r>
              <a:rPr sz="2200" dirty="0"/>
              <a:t>l. </a:t>
            </a:r>
            <a:r>
              <a:rPr sz="2200" spc="-40" dirty="0">
                <a:hlinkClick r:id="rId3"/>
              </a:rPr>
              <a:t>h</a:t>
            </a:r>
            <a:r>
              <a:rPr sz="2200" spc="-50" dirty="0">
                <a:hlinkClick r:id="rId3"/>
              </a:rPr>
              <a:t>t</a:t>
            </a:r>
            <a:r>
              <a:rPr sz="2200" spc="-10" dirty="0">
                <a:hlinkClick r:id="rId3"/>
              </a:rPr>
              <a:t>tp://ww</a:t>
            </a:r>
            <a:r>
              <a:rPr sz="2200" spc="-165" dirty="0">
                <a:hlinkClick r:id="rId3"/>
              </a:rPr>
              <a:t>w</a:t>
            </a:r>
            <a:r>
              <a:rPr sz="2200" spc="-15" dirty="0">
                <a:hlinkClick r:id="rId3"/>
              </a:rPr>
              <a:t>.</a:t>
            </a:r>
            <a:r>
              <a:rPr sz="2200" spc="-45" dirty="0">
                <a:hlinkClick r:id="rId3"/>
              </a:rPr>
              <a:t>c</a:t>
            </a:r>
            <a:r>
              <a:rPr sz="2200" spc="-15" dirty="0">
                <a:hlinkClick r:id="rId3"/>
              </a:rPr>
              <a:t>ommu</a:t>
            </a:r>
            <a:r>
              <a:rPr sz="2200" spc="-25" dirty="0">
                <a:hlinkClick r:id="rId3"/>
              </a:rPr>
              <a:t>n</a:t>
            </a:r>
            <a:r>
              <a:rPr sz="2200" spc="-10" dirty="0">
                <a:hlinkClick r:id="rId3"/>
              </a:rPr>
              <a:t>it</a:t>
            </a:r>
            <a:r>
              <a:rPr sz="2200" spc="-40" dirty="0">
                <a:hlinkClick r:id="rId3"/>
              </a:rPr>
              <a:t>yc</a:t>
            </a:r>
            <a:r>
              <a:rPr sz="2200" spc="-15" dirty="0">
                <a:hlinkClick r:id="rId3"/>
              </a:rPr>
              <a:t>ommons.o</a:t>
            </a:r>
            <a:r>
              <a:rPr sz="2200" spc="-35" dirty="0">
                <a:hlinkClick r:id="rId3"/>
              </a:rPr>
              <a:t>r</a:t>
            </a:r>
            <a:r>
              <a:rPr sz="2200" spc="60" dirty="0">
                <a:hlinkClick r:id="rId3"/>
              </a:rPr>
              <a:t>g</a:t>
            </a:r>
            <a:r>
              <a:rPr sz="2200" spc="-45" dirty="0">
                <a:hlinkClick r:id="rId3"/>
              </a:rPr>
              <a:t>/</a:t>
            </a:r>
            <a:r>
              <a:rPr sz="2200" spc="-15" dirty="0">
                <a:hlinkClick r:id="rId3"/>
              </a:rPr>
              <a:t>g</a:t>
            </a:r>
            <a:r>
              <a:rPr sz="2200" spc="-50" dirty="0">
                <a:hlinkClick r:id="rId3"/>
              </a:rPr>
              <a:t>r</a:t>
            </a:r>
            <a:r>
              <a:rPr sz="2200" spc="-15" dirty="0">
                <a:hlinkClick r:id="rId3"/>
              </a:rPr>
              <a:t>o</a:t>
            </a:r>
            <a:r>
              <a:rPr sz="2200" spc="-20" dirty="0">
                <a:hlinkClick r:id="rId3"/>
              </a:rPr>
              <a:t>u</a:t>
            </a:r>
            <a:r>
              <a:rPr sz="2200" spc="-30" dirty="0">
                <a:hlinkClick r:id="rId3"/>
              </a:rPr>
              <a:t>p</a:t>
            </a:r>
            <a:r>
              <a:rPr sz="2200" spc="-15" dirty="0">
                <a:hlinkClick r:id="rId3"/>
              </a:rPr>
              <a:t>s</a:t>
            </a:r>
            <a:r>
              <a:rPr sz="2200" spc="-40" dirty="0">
                <a:hlinkClick r:id="rId3"/>
              </a:rPr>
              <a:t>/c</a:t>
            </a:r>
            <a:r>
              <a:rPr sz="2200" spc="-15" dirty="0">
                <a:hlinkClick r:id="rId3"/>
              </a:rPr>
              <a:t>ommu</a:t>
            </a:r>
            <a:r>
              <a:rPr sz="2200" spc="-25" dirty="0">
                <a:hlinkClick r:id="rId3"/>
              </a:rPr>
              <a:t>n</a:t>
            </a:r>
            <a:r>
              <a:rPr sz="2200" spc="-10" dirty="0">
                <a:hlinkClick r:id="rId3"/>
              </a:rPr>
              <a:t>it</a:t>
            </a:r>
            <a:r>
              <a:rPr sz="2200" spc="5" dirty="0">
                <a:hlinkClick r:id="rId3"/>
              </a:rPr>
              <a:t>y</a:t>
            </a:r>
            <a:r>
              <a:rPr sz="2200" spc="-15" dirty="0">
                <a:hlinkClick r:id="rId3"/>
              </a:rPr>
              <a:t>-</a:t>
            </a:r>
            <a:r>
              <a:rPr sz="2200" spc="-10" dirty="0">
                <a:hlinkClick r:id="rId3"/>
              </a:rPr>
              <a:t>action-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110"/>
              </a:lnSpc>
            </a:pPr>
            <a:r>
              <a:rPr sz="2200" spc="-15" dirty="0"/>
              <a:t>partne</a:t>
            </a:r>
            <a:r>
              <a:rPr sz="2200" spc="-40" dirty="0"/>
              <a:t>r</a:t>
            </a:r>
            <a:r>
              <a:rPr sz="2200" spc="-15" dirty="0"/>
              <a:t>ship/</a:t>
            </a:r>
            <a:endParaRPr sz="2200"/>
          </a:p>
          <a:p>
            <a:pPr marL="12700">
              <a:lnSpc>
                <a:spcPts val="2375"/>
              </a:lnSpc>
            </a:pPr>
            <a:r>
              <a:rPr sz="2200" spc="-15" dirty="0"/>
              <a:t>N</a:t>
            </a:r>
            <a:r>
              <a:rPr sz="2200" spc="-35" dirty="0"/>
              <a:t>e</a:t>
            </a:r>
            <a:r>
              <a:rPr sz="2200" spc="-20" dirty="0"/>
              <a:t>w</a:t>
            </a:r>
            <a:r>
              <a:rPr sz="2200" spc="15" dirty="0"/>
              <a:t> </a:t>
            </a:r>
            <a:r>
              <a:rPr sz="2200" spc="-190" dirty="0"/>
              <a:t>Y</a:t>
            </a:r>
            <a:r>
              <a:rPr sz="2200" spc="-15" dirty="0"/>
              <a:t>or</a:t>
            </a:r>
            <a:r>
              <a:rPr sz="2200" spc="-10" dirty="0"/>
              <a:t>k</a:t>
            </a:r>
            <a:r>
              <a:rPr sz="2200" spc="20" dirty="0"/>
              <a:t> </a:t>
            </a:r>
            <a:r>
              <a:rPr sz="2200" spc="-15" dirty="0"/>
              <a:t>S</a:t>
            </a:r>
            <a:r>
              <a:rPr sz="2200" spc="-40" dirty="0"/>
              <a:t>tat</a:t>
            </a:r>
            <a:r>
              <a:rPr sz="2200" spc="-15" dirty="0"/>
              <a:t>e</a:t>
            </a:r>
            <a:r>
              <a:rPr sz="2200" spc="10" dirty="0"/>
              <a:t> </a:t>
            </a:r>
            <a:r>
              <a:rPr sz="2200" spc="-20" dirty="0"/>
              <a:t>C</a:t>
            </a:r>
            <a:r>
              <a:rPr sz="2200" spc="-10" dirty="0"/>
              <a:t>o</a:t>
            </a:r>
            <a:r>
              <a:rPr sz="2200" spc="-20" dirty="0"/>
              <a:t>m</a:t>
            </a:r>
            <a:r>
              <a:rPr sz="2200" spc="-30" dirty="0"/>
              <a:t>m</a:t>
            </a:r>
            <a:r>
              <a:rPr sz="2200" spc="-5" dirty="0"/>
              <a:t>uni</a:t>
            </a:r>
            <a:r>
              <a:rPr sz="2200" spc="-10" dirty="0"/>
              <a:t>ty</a:t>
            </a:r>
            <a:r>
              <a:rPr sz="2200" spc="15" dirty="0"/>
              <a:t> </a:t>
            </a:r>
            <a:r>
              <a:rPr sz="2200" spc="-15" dirty="0"/>
              <a:t>A</a:t>
            </a:r>
            <a:r>
              <a:rPr sz="2200" spc="-20" dirty="0"/>
              <a:t>c</a:t>
            </a:r>
            <a:r>
              <a:rPr sz="2200" dirty="0"/>
              <a:t>tion</a:t>
            </a:r>
            <a:r>
              <a:rPr sz="2200" spc="-5" dirty="0"/>
              <a:t> </a:t>
            </a:r>
            <a:r>
              <a:rPr sz="2200" spc="-15" dirty="0"/>
              <a:t>A</a:t>
            </a:r>
            <a:r>
              <a:rPr sz="2200" spc="-5" dirty="0"/>
              <a:t>s</a:t>
            </a:r>
            <a:r>
              <a:rPr sz="2200" spc="-15" dirty="0"/>
              <a:t>s</a:t>
            </a:r>
            <a:r>
              <a:rPr sz="2200" spc="-10" dirty="0"/>
              <a:t>oc</a:t>
            </a:r>
            <a:r>
              <a:rPr sz="2200" spc="-15" dirty="0"/>
              <a:t>i</a:t>
            </a:r>
            <a:r>
              <a:rPr sz="2200" spc="-40" dirty="0"/>
              <a:t>a</a:t>
            </a:r>
            <a:r>
              <a:rPr sz="2200" spc="-10" dirty="0"/>
              <a:t>tion,</a:t>
            </a:r>
            <a:r>
              <a:rPr sz="2200" spc="-5" dirty="0"/>
              <a:t> </a:t>
            </a:r>
            <a:r>
              <a:rPr sz="2200" spc="-25" dirty="0"/>
              <a:t>N</a:t>
            </a:r>
            <a:r>
              <a:rPr sz="2200" spc="-15" dirty="0"/>
              <a:t>ee</a:t>
            </a:r>
            <a:r>
              <a:rPr sz="2200" spc="-25" dirty="0"/>
              <a:t>d</a:t>
            </a:r>
            <a:r>
              <a:rPr sz="2200" spc="-10" dirty="0"/>
              <a:t>s</a:t>
            </a:r>
            <a:r>
              <a:rPr sz="2200" spc="20" dirty="0"/>
              <a:t> </a:t>
            </a:r>
            <a:r>
              <a:rPr sz="2200" spc="-15" dirty="0"/>
              <a:t>As</a:t>
            </a:r>
            <a:r>
              <a:rPr sz="2200" spc="-5" dirty="0"/>
              <a:t>s</a:t>
            </a:r>
            <a:r>
              <a:rPr sz="2200" spc="-15" dirty="0"/>
              <a:t>essme</a:t>
            </a:r>
            <a:r>
              <a:rPr sz="2200" spc="-50" dirty="0"/>
              <a:t>n</a:t>
            </a:r>
            <a:r>
              <a:rPr sz="2200" spc="-10" dirty="0"/>
              <a:t>t</a:t>
            </a:r>
            <a:endParaRPr sz="2200"/>
          </a:p>
          <a:p>
            <a:pPr marL="12700">
              <a:lnSpc>
                <a:spcPts val="2375"/>
              </a:lnSpc>
            </a:pPr>
            <a:r>
              <a:rPr sz="2200" spc="-210" dirty="0"/>
              <a:t>T</a:t>
            </a:r>
            <a:r>
              <a:rPr sz="2200" spc="-15" dirty="0"/>
              <a:t>oo</a:t>
            </a:r>
            <a:r>
              <a:rPr sz="2200" dirty="0"/>
              <a:t>l.</a:t>
            </a:r>
            <a:endParaRPr sz="2200"/>
          </a:p>
          <a:p>
            <a:pPr marL="12700" marR="2225675">
              <a:lnSpc>
                <a:spcPct val="100000"/>
              </a:lnSpc>
            </a:pPr>
            <a:r>
              <a:rPr sz="2200" spc="-40" dirty="0">
                <a:hlinkClick r:id="rId4"/>
              </a:rPr>
              <a:t>h</a:t>
            </a:r>
            <a:r>
              <a:rPr sz="2200" spc="-50" dirty="0">
                <a:hlinkClick r:id="rId4"/>
              </a:rPr>
              <a:t>t</a:t>
            </a:r>
            <a:r>
              <a:rPr sz="2200" spc="-10" dirty="0">
                <a:hlinkClick r:id="rId4"/>
              </a:rPr>
              <a:t>tp://needsa</a:t>
            </a:r>
            <a:r>
              <a:rPr sz="2200" spc="-15" dirty="0">
                <a:hlinkClick r:id="rId4"/>
              </a:rPr>
              <a:t>s</a:t>
            </a:r>
            <a:r>
              <a:rPr sz="2200" spc="-5" dirty="0">
                <a:hlinkClick r:id="rId4"/>
              </a:rPr>
              <a:t>s</a:t>
            </a:r>
            <a:r>
              <a:rPr sz="2200" spc="-10" dirty="0">
                <a:hlinkClick r:id="rId4"/>
              </a:rPr>
              <a:t>es</a:t>
            </a:r>
            <a:r>
              <a:rPr sz="2200" spc="-5" dirty="0">
                <a:hlinkClick r:id="rId4"/>
              </a:rPr>
              <a:t>s</a:t>
            </a:r>
            <a:r>
              <a:rPr sz="2200" spc="-15" dirty="0">
                <a:hlinkClick r:id="rId4"/>
              </a:rPr>
              <a:t>me</a:t>
            </a:r>
            <a:r>
              <a:rPr sz="2200" spc="-45" dirty="0">
                <a:hlinkClick r:id="rId4"/>
              </a:rPr>
              <a:t>n</a:t>
            </a:r>
            <a:r>
              <a:rPr sz="2200" spc="-10" dirty="0">
                <a:hlinkClick r:id="rId4"/>
              </a:rPr>
              <a:t>t.</a:t>
            </a:r>
            <a:r>
              <a:rPr sz="2200" spc="-60" dirty="0">
                <a:hlinkClick r:id="rId4"/>
              </a:rPr>
              <a:t>n</a:t>
            </a:r>
            <a:r>
              <a:rPr sz="2200" spc="-35" dirty="0">
                <a:hlinkClick r:id="rId4"/>
              </a:rPr>
              <a:t>y</a:t>
            </a:r>
            <a:r>
              <a:rPr sz="2200" spc="-15" dirty="0">
                <a:hlinkClick r:id="rId4"/>
              </a:rPr>
              <a:t>s</a:t>
            </a:r>
            <a:r>
              <a:rPr sz="2200" spc="-35" dirty="0">
                <a:hlinkClick r:id="rId4"/>
              </a:rPr>
              <a:t>c</a:t>
            </a:r>
            <a:r>
              <a:rPr sz="2200" spc="-15" dirty="0">
                <a:hlinkClick r:id="rId4"/>
              </a:rPr>
              <a:t>ommuni</a:t>
            </a:r>
            <a:r>
              <a:rPr sz="2200" spc="-25" dirty="0">
                <a:hlinkClick r:id="rId4"/>
              </a:rPr>
              <a:t>t</a:t>
            </a:r>
            <a:r>
              <a:rPr sz="2200" spc="-45" dirty="0">
                <a:hlinkClick r:id="rId4"/>
              </a:rPr>
              <a:t>y</a:t>
            </a:r>
            <a:r>
              <a:rPr sz="2200" spc="-10" dirty="0">
                <a:hlinkClick r:id="rId4"/>
              </a:rPr>
              <a:t>action.o</a:t>
            </a:r>
            <a:r>
              <a:rPr sz="2200" spc="-30" dirty="0">
                <a:hlinkClick r:id="rId4"/>
              </a:rPr>
              <a:t>r</a:t>
            </a:r>
            <a:r>
              <a:rPr sz="2200" spc="60" dirty="0">
                <a:hlinkClick r:id="rId4"/>
              </a:rPr>
              <a:t>g</a:t>
            </a:r>
            <a:r>
              <a:rPr sz="2200" spc="-10" dirty="0">
                <a:hlinkClick r:id="rId4"/>
              </a:rPr>
              <a:t>/</a:t>
            </a:r>
            <a:r>
              <a:rPr sz="2200" spc="-10" dirty="0"/>
              <a:t> Annie </a:t>
            </a:r>
            <a:r>
              <a:rPr sz="2200" spc="-20" dirty="0"/>
              <a:t>E</a:t>
            </a:r>
            <a:r>
              <a:rPr sz="2200" spc="-10" dirty="0"/>
              <a:t>.</a:t>
            </a:r>
            <a:r>
              <a:rPr sz="2200" spc="-5" dirty="0"/>
              <a:t> </a:t>
            </a:r>
            <a:r>
              <a:rPr sz="2200" spc="-10" dirty="0"/>
              <a:t>C</a:t>
            </a:r>
            <a:r>
              <a:rPr sz="2200" spc="-15" dirty="0"/>
              <a:t>a</a:t>
            </a:r>
            <a:r>
              <a:rPr sz="2200" spc="-5" dirty="0"/>
              <a:t>s</a:t>
            </a:r>
            <a:r>
              <a:rPr sz="2200" spc="-30" dirty="0"/>
              <a:t>e</a:t>
            </a:r>
            <a:r>
              <a:rPr sz="2200" spc="-10" dirty="0"/>
              <a:t>y</a:t>
            </a:r>
            <a:r>
              <a:rPr sz="2200" spc="5" dirty="0"/>
              <a:t> </a:t>
            </a:r>
            <a:r>
              <a:rPr sz="2200" spc="-40" dirty="0"/>
              <a:t>F</a:t>
            </a:r>
            <a:r>
              <a:rPr sz="2200" spc="-15" dirty="0"/>
              <a:t>o</a:t>
            </a:r>
            <a:r>
              <a:rPr sz="2200" spc="-20" dirty="0"/>
              <a:t>und</a:t>
            </a:r>
            <a:r>
              <a:rPr sz="2200" spc="-40" dirty="0"/>
              <a:t>a</a:t>
            </a:r>
            <a:r>
              <a:rPr sz="2200" spc="-10" dirty="0"/>
              <a:t>tion,</a:t>
            </a:r>
            <a:r>
              <a:rPr sz="2200" spc="-15" dirty="0"/>
              <a:t> </a:t>
            </a:r>
            <a:r>
              <a:rPr sz="2200" spc="-10" dirty="0"/>
              <a:t>Kids </a:t>
            </a:r>
            <a:r>
              <a:rPr sz="2200" spc="-20" dirty="0"/>
              <a:t>C</a:t>
            </a:r>
            <a:r>
              <a:rPr sz="2200" spc="-10" dirty="0"/>
              <a:t>o</a:t>
            </a:r>
            <a:r>
              <a:rPr sz="2200" spc="-20" dirty="0"/>
              <a:t>u</a:t>
            </a:r>
            <a:r>
              <a:rPr sz="2200" spc="-45" dirty="0"/>
              <a:t>n</a:t>
            </a:r>
            <a:r>
              <a:rPr sz="2200" spc="-10" dirty="0"/>
              <a:t>t</a:t>
            </a:r>
            <a:r>
              <a:rPr sz="2200" spc="-5" dirty="0"/>
              <a:t> </a:t>
            </a:r>
            <a:r>
              <a:rPr sz="2200" spc="-10" dirty="0"/>
              <a:t>D</a:t>
            </a:r>
            <a:r>
              <a:rPr sz="2200" spc="-35" dirty="0"/>
              <a:t>a</a:t>
            </a:r>
            <a:r>
              <a:rPr sz="2200" spc="-40" dirty="0"/>
              <a:t>t</a:t>
            </a:r>
            <a:r>
              <a:rPr sz="2200" spc="-15" dirty="0"/>
              <a:t>a</a:t>
            </a:r>
            <a:r>
              <a:rPr sz="2200" spc="-5" dirty="0"/>
              <a:t> </a:t>
            </a:r>
            <a:r>
              <a:rPr sz="2200" spc="-20" dirty="0"/>
              <a:t>Ce</a:t>
            </a:r>
            <a:r>
              <a:rPr sz="2200" spc="-40" dirty="0"/>
              <a:t>nt</a:t>
            </a:r>
            <a:r>
              <a:rPr sz="2200" spc="-15" dirty="0"/>
              <a:t>e</a:t>
            </a:r>
            <a:r>
              <a:rPr sz="2200" spc="-229" dirty="0"/>
              <a:t>r</a:t>
            </a:r>
            <a:r>
              <a:rPr sz="2200" spc="-10" dirty="0"/>
              <a:t>.</a:t>
            </a:r>
            <a:endParaRPr sz="2200"/>
          </a:p>
          <a:p>
            <a:pPr marL="12700">
              <a:lnSpc>
                <a:spcPct val="100000"/>
              </a:lnSpc>
            </a:pPr>
            <a:r>
              <a:rPr sz="2200" spc="-30" dirty="0">
                <a:hlinkClick r:id="rId5"/>
              </a:rPr>
              <a:t>h</a:t>
            </a:r>
            <a:r>
              <a:rPr sz="2200" spc="-50" dirty="0">
                <a:hlinkClick r:id="rId5"/>
              </a:rPr>
              <a:t>t</a:t>
            </a:r>
            <a:r>
              <a:rPr sz="2200" spc="-10" dirty="0">
                <a:hlinkClick r:id="rId5"/>
              </a:rPr>
              <a:t>t</a:t>
            </a:r>
            <a:r>
              <a:rPr sz="2200" spc="-25" dirty="0">
                <a:hlinkClick r:id="rId5"/>
              </a:rPr>
              <a:t>p</a:t>
            </a:r>
            <a:r>
              <a:rPr sz="2200" spc="-10" dirty="0">
                <a:hlinkClick r:id="rId5"/>
              </a:rPr>
              <a:t>://ww</a:t>
            </a:r>
            <a:r>
              <a:rPr sz="2200" spc="-165" dirty="0">
                <a:hlinkClick r:id="rId5"/>
              </a:rPr>
              <a:t>w</a:t>
            </a:r>
            <a:r>
              <a:rPr sz="2200" spc="-15" dirty="0">
                <a:hlinkClick r:id="rId5"/>
              </a:rPr>
              <a:t>.ae</a:t>
            </a:r>
            <a:r>
              <a:rPr sz="2200" spc="-20" dirty="0">
                <a:hlinkClick r:id="rId5"/>
              </a:rPr>
              <a:t>c</a:t>
            </a:r>
            <a:r>
              <a:rPr sz="2200" spc="-155" dirty="0">
                <a:hlinkClick r:id="rId5"/>
              </a:rPr>
              <a:t>f</a:t>
            </a:r>
            <a:r>
              <a:rPr sz="2200" spc="-15" dirty="0">
                <a:hlinkClick r:id="rId5"/>
              </a:rPr>
              <a:t>.o</a:t>
            </a:r>
            <a:r>
              <a:rPr sz="2200" spc="-30" dirty="0">
                <a:hlinkClick r:id="rId5"/>
              </a:rPr>
              <a:t>r</a:t>
            </a:r>
            <a:r>
              <a:rPr sz="2200" spc="60" dirty="0">
                <a:hlinkClick r:id="rId5"/>
              </a:rPr>
              <a:t>g</a:t>
            </a:r>
            <a:r>
              <a:rPr sz="2200" spc="-15" dirty="0">
                <a:hlinkClick r:id="rId5"/>
              </a:rPr>
              <a:t>/</a:t>
            </a:r>
            <a:r>
              <a:rPr sz="2200" spc="-40" dirty="0">
                <a:hlinkClick r:id="rId5"/>
              </a:rPr>
              <a:t>w</a:t>
            </a:r>
            <a:r>
              <a:rPr sz="2200" spc="-15" dirty="0">
                <a:hlinkClick r:id="rId5"/>
              </a:rPr>
              <a:t>ork/kid</a:t>
            </a:r>
            <a:r>
              <a:rPr sz="2200" spc="0" dirty="0">
                <a:hlinkClick r:id="rId5"/>
              </a:rPr>
              <a:t>s</a:t>
            </a:r>
            <a:r>
              <a:rPr sz="2200" spc="-15" dirty="0">
                <a:hlinkClick r:id="rId5"/>
              </a:rPr>
              <a:t>-</a:t>
            </a:r>
            <a:r>
              <a:rPr sz="2200" spc="-45" dirty="0">
                <a:hlinkClick r:id="rId5"/>
              </a:rPr>
              <a:t>c</a:t>
            </a:r>
            <a:r>
              <a:rPr sz="2200" spc="-20" dirty="0">
                <a:hlinkClick r:id="rId5"/>
              </a:rPr>
              <a:t>ou</a:t>
            </a:r>
            <a:r>
              <a:rPr sz="2200" spc="-40" dirty="0">
                <a:hlinkClick r:id="rId5"/>
              </a:rPr>
              <a:t>n</a:t>
            </a:r>
            <a:r>
              <a:rPr sz="2200" spc="-10" dirty="0">
                <a:hlinkClick r:id="rId5"/>
              </a:rPr>
              <a:t>t/k</a:t>
            </a:r>
            <a:r>
              <a:rPr sz="2200" spc="-15" dirty="0">
                <a:hlinkClick r:id="rId5"/>
              </a:rPr>
              <a:t>i</a:t>
            </a:r>
            <a:r>
              <a:rPr sz="2200" spc="-20" dirty="0">
                <a:hlinkClick r:id="rId5"/>
              </a:rPr>
              <a:t>d</a:t>
            </a:r>
            <a:r>
              <a:rPr sz="2200" spc="-10" dirty="0">
                <a:hlinkClick r:id="rId5"/>
              </a:rPr>
              <a:t>s</a:t>
            </a:r>
            <a:r>
              <a:rPr sz="2200" spc="-15" dirty="0">
                <a:hlinkClick r:id="rId5"/>
              </a:rPr>
              <a:t>-</a:t>
            </a:r>
            <a:r>
              <a:rPr sz="2200" spc="-45" dirty="0">
                <a:hlinkClick r:id="rId5"/>
              </a:rPr>
              <a:t>c</a:t>
            </a:r>
            <a:r>
              <a:rPr sz="2200" spc="-20" dirty="0">
                <a:hlinkClick r:id="rId5"/>
              </a:rPr>
              <a:t>ou</a:t>
            </a:r>
            <a:r>
              <a:rPr sz="2200" spc="-40" dirty="0">
                <a:hlinkClick r:id="rId5"/>
              </a:rPr>
              <a:t>n</a:t>
            </a:r>
            <a:r>
              <a:rPr sz="2200" spc="-15" dirty="0">
                <a:hlinkClick r:id="rId5"/>
              </a:rPr>
              <a:t>t-d</a:t>
            </a:r>
            <a:r>
              <a:rPr sz="2200" spc="-40" dirty="0">
                <a:hlinkClick r:id="rId5"/>
              </a:rPr>
              <a:t>at</a:t>
            </a:r>
            <a:r>
              <a:rPr sz="2200" spc="-15" dirty="0">
                <a:hlinkClick r:id="rId5"/>
              </a:rPr>
              <a:t>a-</a:t>
            </a:r>
            <a:r>
              <a:rPr sz="2200" spc="-10" dirty="0">
                <a:hlinkClick r:id="rId5"/>
              </a:rPr>
              <a:t>c</a:t>
            </a:r>
            <a:r>
              <a:rPr sz="2200" spc="-25" dirty="0">
                <a:hlinkClick r:id="rId5"/>
              </a:rPr>
              <a:t>e</a:t>
            </a:r>
            <a:r>
              <a:rPr sz="2200" spc="-30" dirty="0">
                <a:hlinkClick r:id="rId5"/>
              </a:rPr>
              <a:t>n</a:t>
            </a:r>
            <a:r>
              <a:rPr sz="2200" spc="-40" dirty="0">
                <a:hlinkClick r:id="rId5"/>
              </a:rPr>
              <a:t>t</a:t>
            </a:r>
            <a:r>
              <a:rPr sz="2200" spc="-10" dirty="0">
                <a:hlinkClick r:id="rId5"/>
              </a:rPr>
              <a:t>er/</a:t>
            </a:r>
            <a:endParaRPr sz="2200"/>
          </a:p>
          <a:p>
            <a:pPr marL="12700">
              <a:lnSpc>
                <a:spcPct val="100000"/>
              </a:lnSpc>
            </a:pPr>
            <a:r>
              <a:rPr sz="2200" spc="-15" dirty="0"/>
              <a:t>U</a:t>
            </a:r>
            <a:r>
              <a:rPr sz="2200" spc="-25" dirty="0"/>
              <a:t>n</a:t>
            </a:r>
            <a:r>
              <a:rPr sz="2200" spc="-5" dirty="0"/>
              <a:t>i</a:t>
            </a:r>
            <a:r>
              <a:rPr sz="2200" spc="-40" dirty="0"/>
              <a:t>t</a:t>
            </a:r>
            <a:r>
              <a:rPr sz="2200" spc="-15" dirty="0"/>
              <a:t>ed</a:t>
            </a:r>
            <a:r>
              <a:rPr sz="2200" spc="10" dirty="0"/>
              <a:t> </a:t>
            </a:r>
            <a:r>
              <a:rPr sz="2200" spc="-15" dirty="0"/>
              <a:t>S</a:t>
            </a:r>
            <a:r>
              <a:rPr sz="2200" spc="-40" dirty="0"/>
              <a:t>t</a:t>
            </a:r>
            <a:r>
              <a:rPr sz="2200" spc="-35" dirty="0"/>
              <a:t>a</a:t>
            </a:r>
            <a:r>
              <a:rPr sz="2200" spc="-40" dirty="0"/>
              <a:t>t</a:t>
            </a:r>
            <a:r>
              <a:rPr sz="2200" spc="-15" dirty="0"/>
              <a:t>e</a:t>
            </a:r>
            <a:r>
              <a:rPr sz="2200" spc="15" dirty="0"/>
              <a:t> </a:t>
            </a:r>
            <a:r>
              <a:rPr sz="2200" spc="-20" dirty="0"/>
              <a:t>Cen</a:t>
            </a:r>
            <a:r>
              <a:rPr sz="2200" spc="-5" dirty="0"/>
              <a:t>s</a:t>
            </a:r>
            <a:r>
              <a:rPr sz="2200" spc="-15" dirty="0"/>
              <a:t>us</a:t>
            </a:r>
            <a:r>
              <a:rPr sz="2200" spc="-10" dirty="0"/>
              <a:t>,</a:t>
            </a:r>
            <a:r>
              <a:rPr sz="2200" spc="10" dirty="0"/>
              <a:t> </a:t>
            </a:r>
            <a:r>
              <a:rPr sz="2200" spc="-15" dirty="0"/>
              <a:t>Ameri</a:t>
            </a:r>
            <a:r>
              <a:rPr sz="2200" spc="-45" dirty="0"/>
              <a:t>c</a:t>
            </a:r>
            <a:r>
              <a:rPr sz="2200" spc="-15" dirty="0"/>
              <a:t>an</a:t>
            </a:r>
            <a:r>
              <a:rPr sz="2200" spc="5" dirty="0"/>
              <a:t> </a:t>
            </a:r>
            <a:r>
              <a:rPr sz="2200" spc="-75" dirty="0"/>
              <a:t>F</a:t>
            </a:r>
            <a:r>
              <a:rPr sz="2200" spc="-10" dirty="0"/>
              <a:t>act</a:t>
            </a:r>
            <a:r>
              <a:rPr sz="2200" spc="-5" dirty="0"/>
              <a:t> </a:t>
            </a:r>
            <a:r>
              <a:rPr sz="2200" spc="-15" dirty="0"/>
              <a:t>Finde</a:t>
            </a:r>
            <a:r>
              <a:rPr sz="2200" spc="-220" dirty="0"/>
              <a:t>r</a:t>
            </a:r>
            <a:r>
              <a:rPr sz="2200" spc="-10" dirty="0"/>
              <a:t>.</a:t>
            </a:r>
            <a:endParaRPr sz="2200"/>
          </a:p>
          <a:p>
            <a:pPr marL="12700" marR="5080">
              <a:lnSpc>
                <a:spcPct val="80000"/>
              </a:lnSpc>
              <a:spcBef>
                <a:spcPts val="525"/>
              </a:spcBef>
            </a:pPr>
            <a:r>
              <a:rPr sz="2200" spc="-40" dirty="0">
                <a:hlinkClick r:id="rId6"/>
              </a:rPr>
              <a:t>h</a:t>
            </a:r>
            <a:r>
              <a:rPr sz="2200" spc="-50" dirty="0">
                <a:hlinkClick r:id="rId6"/>
              </a:rPr>
              <a:t>t</a:t>
            </a:r>
            <a:r>
              <a:rPr sz="2200" spc="-10" dirty="0">
                <a:hlinkClick r:id="rId6"/>
              </a:rPr>
              <a:t>tp://</a:t>
            </a:r>
            <a:r>
              <a:rPr sz="2200" spc="-55" dirty="0">
                <a:hlinkClick r:id="rId6"/>
              </a:rPr>
              <a:t>f</a:t>
            </a:r>
            <a:r>
              <a:rPr sz="2200" spc="-10" dirty="0">
                <a:hlinkClick r:id="rId6"/>
              </a:rPr>
              <a:t>actfind</a:t>
            </a:r>
            <a:r>
              <a:rPr sz="2200" spc="-25" dirty="0">
                <a:hlinkClick r:id="rId6"/>
              </a:rPr>
              <a:t>e</a:t>
            </a:r>
            <a:r>
              <a:rPr sz="2200" spc="-225" dirty="0">
                <a:hlinkClick r:id="rId6"/>
              </a:rPr>
              <a:t>r</a:t>
            </a:r>
            <a:r>
              <a:rPr sz="2200" spc="-15" dirty="0">
                <a:hlinkClick r:id="rId6"/>
              </a:rPr>
              <a:t>.c</a:t>
            </a:r>
            <a:r>
              <a:rPr sz="2200" spc="-25" dirty="0">
                <a:hlinkClick r:id="rId6"/>
              </a:rPr>
              <a:t>e</a:t>
            </a:r>
            <a:r>
              <a:rPr sz="2200" spc="-20" dirty="0">
                <a:hlinkClick r:id="rId6"/>
              </a:rPr>
              <a:t>nsu</a:t>
            </a:r>
            <a:r>
              <a:rPr sz="2200" spc="-5" dirty="0">
                <a:hlinkClick r:id="rId6"/>
              </a:rPr>
              <a:t>s</a:t>
            </a:r>
            <a:r>
              <a:rPr sz="2200" spc="0" dirty="0">
                <a:hlinkClick r:id="rId6"/>
              </a:rPr>
              <a:t>.</a:t>
            </a:r>
            <a:r>
              <a:rPr sz="2200" spc="-30" dirty="0">
                <a:hlinkClick r:id="rId6"/>
              </a:rPr>
              <a:t>g</a:t>
            </a:r>
            <a:r>
              <a:rPr sz="2200" spc="-15" dirty="0">
                <a:hlinkClick r:id="rId6"/>
              </a:rPr>
              <a:t>ov/</a:t>
            </a:r>
            <a:r>
              <a:rPr sz="2200" spc="-55" dirty="0">
                <a:hlinkClick r:id="rId6"/>
              </a:rPr>
              <a:t>f</a:t>
            </a:r>
            <a:r>
              <a:rPr sz="2200" spc="-10" dirty="0">
                <a:hlinkClick r:id="rId6"/>
              </a:rPr>
              <a:t>aces</a:t>
            </a:r>
            <a:r>
              <a:rPr sz="2200" spc="-5" dirty="0">
                <a:hlinkClick r:id="rId6"/>
              </a:rPr>
              <a:t>/</a:t>
            </a:r>
            <a:r>
              <a:rPr sz="2200" spc="-20" dirty="0">
                <a:hlinkClick r:id="rId6"/>
              </a:rPr>
              <a:t>n</a:t>
            </a:r>
            <a:r>
              <a:rPr sz="2200" spc="-50" dirty="0">
                <a:hlinkClick r:id="rId6"/>
              </a:rPr>
              <a:t>a</a:t>
            </a:r>
            <a:r>
              <a:rPr sz="2200" spc="-10" dirty="0">
                <a:hlinkClick r:id="rId6"/>
              </a:rPr>
              <a:t>v</a:t>
            </a:r>
            <a:r>
              <a:rPr sz="2200" spc="-5" dirty="0">
                <a:hlinkClick r:id="rId6"/>
              </a:rPr>
              <a:t>/</a:t>
            </a:r>
            <a:r>
              <a:rPr sz="2200" spc="-15" dirty="0">
                <a:hlinkClick r:id="rId6"/>
              </a:rPr>
              <a:t>j</a:t>
            </a:r>
            <a:r>
              <a:rPr sz="2200" spc="-30" dirty="0">
                <a:hlinkClick r:id="rId6"/>
              </a:rPr>
              <a:t>s</a:t>
            </a:r>
            <a:r>
              <a:rPr sz="2200" spc="-15" dirty="0">
                <a:hlinkClick r:id="rId6"/>
              </a:rPr>
              <a:t>f/p</a:t>
            </a:r>
            <a:r>
              <a:rPr sz="2200" spc="-10" dirty="0">
                <a:hlinkClick r:id="rId6"/>
              </a:rPr>
              <a:t>a</a:t>
            </a:r>
            <a:r>
              <a:rPr sz="2200" spc="-45" dirty="0">
                <a:hlinkClick r:id="rId6"/>
              </a:rPr>
              <a:t>g</a:t>
            </a:r>
            <a:r>
              <a:rPr sz="2200" spc="-10" dirty="0">
                <a:hlinkClick r:id="rId6"/>
              </a:rPr>
              <a:t>es</a:t>
            </a:r>
            <a:r>
              <a:rPr sz="2200" spc="-45" dirty="0">
                <a:hlinkClick r:id="rId6"/>
              </a:rPr>
              <a:t>/</a:t>
            </a:r>
            <a:r>
              <a:rPr sz="2200" spc="-15" dirty="0">
                <a:hlinkClick r:id="rId6"/>
              </a:rPr>
              <a:t>se</a:t>
            </a:r>
            <a:r>
              <a:rPr sz="2200" spc="-10" dirty="0">
                <a:hlinkClick r:id="rId6"/>
              </a:rPr>
              <a:t>a</a:t>
            </a:r>
            <a:r>
              <a:rPr sz="2200" spc="-45" dirty="0">
                <a:hlinkClick r:id="rId6"/>
              </a:rPr>
              <a:t>r</a:t>
            </a:r>
            <a:r>
              <a:rPr sz="2200" spc="-15" dirty="0">
                <a:hlinkClick r:id="rId6"/>
              </a:rPr>
              <a:t>ch</a:t>
            </a:r>
            <a:r>
              <a:rPr sz="2200" spc="-40" dirty="0">
                <a:hlinkClick r:id="rId6"/>
              </a:rPr>
              <a:t>r</a:t>
            </a:r>
            <a:r>
              <a:rPr sz="2200" spc="-10" dirty="0">
                <a:hlinkClick r:id="rId6"/>
              </a:rPr>
              <a:t>esults.x</a:t>
            </a:r>
            <a:r>
              <a:rPr sz="2200" spc="-55" dirty="0">
                <a:hlinkClick r:id="rId6"/>
              </a:rPr>
              <a:t>h</a:t>
            </a:r>
            <a:r>
              <a:rPr sz="2200" spc="-15" dirty="0">
                <a:hlinkClick r:id="rId6"/>
              </a:rPr>
              <a:t>tml?r</a:t>
            </a:r>
            <a:r>
              <a:rPr sz="2200" spc="-10" dirty="0"/>
              <a:t> </a:t>
            </a:r>
            <a:r>
              <a:rPr sz="2200" spc="-45" dirty="0"/>
              <a:t>e</a:t>
            </a:r>
            <a:r>
              <a:rPr sz="2200" spc="-15" dirty="0"/>
              <a:t>f</a:t>
            </a:r>
            <a:r>
              <a:rPr sz="2200" spc="-30" dirty="0"/>
              <a:t>r</a:t>
            </a:r>
            <a:r>
              <a:rPr sz="2200" spc="-10" dirty="0"/>
              <a:t>esh=t</a:t>
            </a:r>
            <a:endParaRPr sz="2200"/>
          </a:p>
        </p:txBody>
      </p:sp>
    </p:spTree>
    <p:extLst>
      <p:ext uri="{BB962C8B-B14F-4D97-AF65-F5344CB8AC3E}">
        <p14:creationId xmlns:p14="http://schemas.microsoft.com/office/powerpoint/2010/main" val="1877127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272" y="2294889"/>
            <a:ext cx="7328534" cy="238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/>
            <a:r>
              <a:rPr sz="3200" b="1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3.3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12700" marR="5080" indent="635" algn="ctr"/>
            <a:r>
              <a:rPr sz="3200" spc="-5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ani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z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ts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anal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z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both qua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qua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ts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eog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aphic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ea(s)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ommun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 as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me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4323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803515" cy="265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27685" algn="l"/>
              </a:tabLst>
            </a:pP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	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9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ecti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 anal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4737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us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ehens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e,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eg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anal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s 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905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3139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w 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anal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z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471295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w 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amou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of qual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qua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Un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ormi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tion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ac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os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636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2748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tion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ocedu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nal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ocedu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Qua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qual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6405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3377"/>
            <a:ext cx="7994015" cy="430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B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200" dirty="0">
                <a:solidFill>
                  <a:srgbClr val="17375E"/>
                </a:solidFill>
                <a:cs typeface="Calibri"/>
              </a:rPr>
              <a:t>d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682625" indent="-342900">
              <a:lnSpc>
                <a:spcPts val="3460"/>
              </a:lnSpc>
              <a:spcBef>
                <a:spcPts val="81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Doe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include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ends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m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la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 th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mo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ea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s?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334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upd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al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?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583055" indent="-342900">
              <a:lnSpc>
                <a:spcPts val="3460"/>
              </a:lnSpc>
              <a:spcBef>
                <a:spcPts val="81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Is 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w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y 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is access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bl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ene</a:t>
            </a:r>
            <a:r>
              <a:rPr sz="3200" spc="-7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al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pub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?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CA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us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ollec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ocess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bui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onnection</a:t>
            </a:r>
            <a:r>
              <a:rPr sz="3200" dirty="0">
                <a:solidFill>
                  <a:srgbClr val="17375E"/>
                </a:solidFill>
                <a:cs typeface="Calibri"/>
              </a:rPr>
              <a:t>s with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oade</a:t>
            </a:r>
            <a:r>
              <a:rPr sz="320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14" dirty="0">
                <a:solidFill>
                  <a:srgbClr val="17375E"/>
                </a:solidFill>
                <a:cs typeface="Calibri"/>
              </a:rPr>
              <a:t>k</a:t>
            </a:r>
            <a:r>
              <a:rPr sz="3200" dirty="0">
                <a:solidFill>
                  <a:srgbClr val="17375E"/>
                </a:solidFill>
                <a:cs typeface="Calibri"/>
              </a:rPr>
              <a:t>eholder g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s?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416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60" dirty="0"/>
              <a:t>D</a:t>
            </a:r>
            <a:r>
              <a:rPr sz="2200" spc="-10" dirty="0"/>
              <a:t>.</a:t>
            </a:r>
            <a:r>
              <a:rPr sz="2200" spc="-5" dirty="0"/>
              <a:t> </a:t>
            </a:r>
            <a:r>
              <a:rPr sz="2200" spc="-65" dirty="0"/>
              <a:t>R</a:t>
            </a:r>
            <a:r>
              <a:rPr sz="2200" spc="-10" dirty="0"/>
              <a:t>eso</a:t>
            </a:r>
            <a:r>
              <a:rPr sz="2200" spc="-20" dirty="0"/>
              <a:t>u</a:t>
            </a:r>
            <a:r>
              <a:rPr sz="2200" spc="-45" dirty="0"/>
              <a:t>r</a:t>
            </a:r>
            <a:r>
              <a:rPr sz="2200" spc="-10" dirty="0"/>
              <a:t>ces</a:t>
            </a:r>
            <a:endParaRPr sz="2200"/>
          </a:p>
          <a:p>
            <a:pPr marL="12700" marR="622300">
              <a:lnSpc>
                <a:spcPct val="90000"/>
              </a:lnSpc>
              <a:spcBef>
                <a:spcPts val="265"/>
              </a:spcBef>
            </a:pP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0" dirty="0">
                <a:latin typeface="Calibri"/>
                <a:cs typeface="Calibri"/>
              </a:rPr>
              <a:t>uni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on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0" dirty="0">
                <a:latin typeface="Calibri"/>
                <a:cs typeface="Calibri"/>
              </a:rPr>
              <a:t>uni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artne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ship</a:t>
            </a:r>
            <a:r>
              <a:rPr sz="2200" spc="-145" dirty="0">
                <a:latin typeface="Calibri"/>
                <a:cs typeface="Calibri"/>
              </a:rPr>
              <a:t>’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/>
              <a:t>C</a:t>
            </a:r>
            <a:r>
              <a:rPr sz="2200" spc="-5" dirty="0"/>
              <a:t>o</a:t>
            </a:r>
            <a:r>
              <a:rPr sz="2200" spc="-15" dirty="0"/>
              <a:t>mp</a:t>
            </a:r>
            <a:r>
              <a:rPr sz="2200" spc="-40" dirty="0"/>
              <a:t>r</a:t>
            </a:r>
            <a:r>
              <a:rPr sz="2200" spc="-10" dirty="0"/>
              <a:t>ehensi</a:t>
            </a:r>
            <a:r>
              <a:rPr sz="2200" spc="-40" dirty="0"/>
              <a:t>v</a:t>
            </a:r>
            <a:r>
              <a:rPr sz="2200" spc="-15" dirty="0"/>
              <a:t>e</a:t>
            </a:r>
            <a:r>
              <a:rPr sz="2200" dirty="0"/>
              <a:t> </a:t>
            </a:r>
            <a:r>
              <a:rPr sz="2200" spc="-10" dirty="0"/>
              <a:t>C</a:t>
            </a:r>
            <a:r>
              <a:rPr sz="2200" spc="-15" dirty="0"/>
              <a:t>ommu</a:t>
            </a:r>
            <a:r>
              <a:rPr sz="2200" spc="-25" dirty="0"/>
              <a:t>n</a:t>
            </a:r>
            <a:r>
              <a:rPr sz="2200" spc="-10" dirty="0"/>
              <a:t>ity</a:t>
            </a:r>
            <a:r>
              <a:rPr sz="2200" spc="5" dirty="0"/>
              <a:t> </a:t>
            </a:r>
            <a:r>
              <a:rPr sz="2200" spc="-15" dirty="0"/>
              <a:t>Nee</a:t>
            </a:r>
            <a:r>
              <a:rPr sz="2200" spc="-25" dirty="0"/>
              <a:t>d</a:t>
            </a:r>
            <a:r>
              <a:rPr sz="2200" spc="-10" dirty="0"/>
              <a:t>s</a:t>
            </a:r>
            <a:r>
              <a:rPr sz="2200" spc="30" dirty="0"/>
              <a:t> </a:t>
            </a:r>
            <a:r>
              <a:rPr sz="2200" spc="-15" dirty="0"/>
              <a:t>As</a:t>
            </a:r>
            <a:r>
              <a:rPr sz="2200" spc="-5" dirty="0"/>
              <a:t>s</a:t>
            </a:r>
            <a:r>
              <a:rPr sz="2200" spc="-10" dirty="0"/>
              <a:t>es</a:t>
            </a:r>
            <a:r>
              <a:rPr sz="2200" spc="-5" dirty="0"/>
              <a:t>s</a:t>
            </a:r>
            <a:r>
              <a:rPr sz="2200" spc="-15" dirty="0"/>
              <a:t>me</a:t>
            </a:r>
            <a:r>
              <a:rPr sz="2200" spc="-45" dirty="0"/>
              <a:t>n</a:t>
            </a:r>
            <a:r>
              <a:rPr sz="2200" spc="-10" dirty="0"/>
              <a:t>t</a:t>
            </a:r>
            <a:r>
              <a:rPr sz="2200" spc="25" dirty="0"/>
              <a:t> </a:t>
            </a:r>
            <a:r>
              <a:rPr sz="2200" spc="-210" dirty="0"/>
              <a:t>T</a:t>
            </a:r>
            <a:r>
              <a:rPr sz="2200" spc="-15" dirty="0"/>
              <a:t>oo</a:t>
            </a:r>
            <a:r>
              <a:rPr sz="2200" dirty="0"/>
              <a:t>l. </a:t>
            </a:r>
            <a:r>
              <a:rPr sz="2200" spc="-40" dirty="0">
                <a:hlinkClick r:id="rId3"/>
              </a:rPr>
              <a:t>h</a:t>
            </a:r>
            <a:r>
              <a:rPr sz="2200" spc="-50" dirty="0">
                <a:hlinkClick r:id="rId3"/>
              </a:rPr>
              <a:t>t</a:t>
            </a:r>
            <a:r>
              <a:rPr sz="2200" spc="-10" dirty="0">
                <a:hlinkClick r:id="rId3"/>
              </a:rPr>
              <a:t>tp://ww</a:t>
            </a:r>
            <a:r>
              <a:rPr sz="2200" spc="-165" dirty="0">
                <a:hlinkClick r:id="rId3"/>
              </a:rPr>
              <a:t>w</a:t>
            </a:r>
            <a:r>
              <a:rPr sz="2200" spc="-15" dirty="0">
                <a:hlinkClick r:id="rId3"/>
              </a:rPr>
              <a:t>.</a:t>
            </a:r>
            <a:r>
              <a:rPr sz="2200" spc="-45" dirty="0">
                <a:hlinkClick r:id="rId3"/>
              </a:rPr>
              <a:t>c</a:t>
            </a:r>
            <a:r>
              <a:rPr sz="2200" spc="-15" dirty="0">
                <a:hlinkClick r:id="rId3"/>
              </a:rPr>
              <a:t>ommu</a:t>
            </a:r>
            <a:r>
              <a:rPr sz="2200" spc="-25" dirty="0">
                <a:hlinkClick r:id="rId3"/>
              </a:rPr>
              <a:t>n</a:t>
            </a:r>
            <a:r>
              <a:rPr sz="2200" spc="-10" dirty="0">
                <a:hlinkClick r:id="rId3"/>
              </a:rPr>
              <a:t>it</a:t>
            </a:r>
            <a:r>
              <a:rPr sz="2200" spc="-40" dirty="0">
                <a:hlinkClick r:id="rId3"/>
              </a:rPr>
              <a:t>yc</a:t>
            </a:r>
            <a:r>
              <a:rPr sz="2200" spc="-15" dirty="0">
                <a:hlinkClick r:id="rId3"/>
              </a:rPr>
              <a:t>ommons.o</a:t>
            </a:r>
            <a:r>
              <a:rPr sz="2200" spc="-35" dirty="0">
                <a:hlinkClick r:id="rId3"/>
              </a:rPr>
              <a:t>r</a:t>
            </a:r>
            <a:r>
              <a:rPr sz="2200" spc="60" dirty="0">
                <a:hlinkClick r:id="rId3"/>
              </a:rPr>
              <a:t>g</a:t>
            </a:r>
            <a:r>
              <a:rPr sz="2200" spc="-45" dirty="0">
                <a:hlinkClick r:id="rId3"/>
              </a:rPr>
              <a:t>/</a:t>
            </a:r>
            <a:r>
              <a:rPr sz="2200" spc="-15" dirty="0">
                <a:hlinkClick r:id="rId3"/>
              </a:rPr>
              <a:t>g</a:t>
            </a:r>
            <a:r>
              <a:rPr sz="2200" spc="-50" dirty="0">
                <a:hlinkClick r:id="rId3"/>
              </a:rPr>
              <a:t>r</a:t>
            </a:r>
            <a:r>
              <a:rPr sz="2200" spc="-15" dirty="0">
                <a:hlinkClick r:id="rId3"/>
              </a:rPr>
              <a:t>o</a:t>
            </a:r>
            <a:r>
              <a:rPr sz="2200" spc="-20" dirty="0">
                <a:hlinkClick r:id="rId3"/>
              </a:rPr>
              <a:t>u</a:t>
            </a:r>
            <a:r>
              <a:rPr sz="2200" spc="-30" dirty="0">
                <a:hlinkClick r:id="rId3"/>
              </a:rPr>
              <a:t>p</a:t>
            </a:r>
            <a:r>
              <a:rPr sz="2200" spc="-15" dirty="0">
                <a:hlinkClick r:id="rId3"/>
              </a:rPr>
              <a:t>s</a:t>
            </a:r>
            <a:r>
              <a:rPr sz="2200" spc="-40" dirty="0">
                <a:hlinkClick r:id="rId3"/>
              </a:rPr>
              <a:t>/c</a:t>
            </a:r>
            <a:r>
              <a:rPr sz="2200" spc="-15" dirty="0">
                <a:hlinkClick r:id="rId3"/>
              </a:rPr>
              <a:t>ommu</a:t>
            </a:r>
            <a:r>
              <a:rPr sz="2200" spc="-25" dirty="0">
                <a:hlinkClick r:id="rId3"/>
              </a:rPr>
              <a:t>n</a:t>
            </a:r>
            <a:r>
              <a:rPr sz="2200" spc="-10" dirty="0">
                <a:hlinkClick r:id="rId3"/>
              </a:rPr>
              <a:t>it</a:t>
            </a:r>
            <a:r>
              <a:rPr sz="2200" spc="5" dirty="0">
                <a:hlinkClick r:id="rId3"/>
              </a:rPr>
              <a:t>y</a:t>
            </a:r>
            <a:r>
              <a:rPr sz="2200" spc="-15" dirty="0">
                <a:hlinkClick r:id="rId3"/>
              </a:rPr>
              <a:t>-</a:t>
            </a:r>
            <a:r>
              <a:rPr sz="2200" spc="-10" dirty="0">
                <a:hlinkClick r:id="rId3"/>
              </a:rPr>
              <a:t>action-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110"/>
              </a:lnSpc>
            </a:pPr>
            <a:r>
              <a:rPr sz="2200" spc="-15" dirty="0"/>
              <a:t>partne</a:t>
            </a:r>
            <a:r>
              <a:rPr sz="2200" spc="-40" dirty="0"/>
              <a:t>r</a:t>
            </a:r>
            <a:r>
              <a:rPr sz="2200" spc="-15" dirty="0"/>
              <a:t>ship/</a:t>
            </a:r>
            <a:endParaRPr sz="2200"/>
          </a:p>
          <a:p>
            <a:pPr marL="12700">
              <a:lnSpc>
                <a:spcPts val="2375"/>
              </a:lnSpc>
            </a:pPr>
            <a:r>
              <a:rPr sz="2200" spc="-15" dirty="0"/>
              <a:t>N</a:t>
            </a:r>
            <a:r>
              <a:rPr sz="2200" spc="-35" dirty="0"/>
              <a:t>e</a:t>
            </a:r>
            <a:r>
              <a:rPr sz="2200" spc="-20" dirty="0"/>
              <a:t>w</a:t>
            </a:r>
            <a:r>
              <a:rPr sz="2200" spc="15" dirty="0"/>
              <a:t> </a:t>
            </a:r>
            <a:r>
              <a:rPr sz="2200" spc="-190" dirty="0"/>
              <a:t>Y</a:t>
            </a:r>
            <a:r>
              <a:rPr sz="2200" spc="-15" dirty="0"/>
              <a:t>or</a:t>
            </a:r>
            <a:r>
              <a:rPr sz="2200" spc="-10" dirty="0"/>
              <a:t>k</a:t>
            </a:r>
            <a:r>
              <a:rPr sz="2200" spc="20" dirty="0"/>
              <a:t> </a:t>
            </a:r>
            <a:r>
              <a:rPr sz="2200" spc="-15" dirty="0"/>
              <a:t>S</a:t>
            </a:r>
            <a:r>
              <a:rPr sz="2200" spc="-40" dirty="0"/>
              <a:t>tat</a:t>
            </a:r>
            <a:r>
              <a:rPr sz="2200" spc="-15" dirty="0"/>
              <a:t>e</a:t>
            </a:r>
            <a:r>
              <a:rPr sz="2200" spc="10" dirty="0"/>
              <a:t> </a:t>
            </a:r>
            <a:r>
              <a:rPr sz="2200" spc="-20" dirty="0"/>
              <a:t>C</a:t>
            </a:r>
            <a:r>
              <a:rPr sz="2200" spc="-10" dirty="0"/>
              <a:t>o</a:t>
            </a:r>
            <a:r>
              <a:rPr sz="2200" spc="-20" dirty="0"/>
              <a:t>m</a:t>
            </a:r>
            <a:r>
              <a:rPr sz="2200" spc="-30" dirty="0"/>
              <a:t>m</a:t>
            </a:r>
            <a:r>
              <a:rPr sz="2200" spc="-5" dirty="0"/>
              <a:t>uni</a:t>
            </a:r>
            <a:r>
              <a:rPr sz="2200" spc="-10" dirty="0"/>
              <a:t>ty</a:t>
            </a:r>
            <a:r>
              <a:rPr sz="2200" spc="15" dirty="0"/>
              <a:t> </a:t>
            </a:r>
            <a:r>
              <a:rPr sz="2200" spc="-15" dirty="0"/>
              <a:t>A</a:t>
            </a:r>
            <a:r>
              <a:rPr sz="2200" spc="-20" dirty="0"/>
              <a:t>c</a:t>
            </a:r>
            <a:r>
              <a:rPr sz="2200" dirty="0"/>
              <a:t>tion</a:t>
            </a:r>
            <a:r>
              <a:rPr sz="2200" spc="-5" dirty="0"/>
              <a:t> </a:t>
            </a:r>
            <a:r>
              <a:rPr sz="2200" spc="-15" dirty="0"/>
              <a:t>A</a:t>
            </a:r>
            <a:r>
              <a:rPr sz="2200" spc="-5" dirty="0"/>
              <a:t>s</a:t>
            </a:r>
            <a:r>
              <a:rPr sz="2200" spc="-15" dirty="0"/>
              <a:t>s</a:t>
            </a:r>
            <a:r>
              <a:rPr sz="2200" spc="-10" dirty="0"/>
              <a:t>oc</a:t>
            </a:r>
            <a:r>
              <a:rPr sz="2200" spc="-15" dirty="0"/>
              <a:t>i</a:t>
            </a:r>
            <a:r>
              <a:rPr sz="2200" spc="-40" dirty="0"/>
              <a:t>a</a:t>
            </a:r>
            <a:r>
              <a:rPr sz="2200" spc="-10" dirty="0"/>
              <a:t>tion,</a:t>
            </a:r>
            <a:r>
              <a:rPr sz="2200" spc="-5" dirty="0"/>
              <a:t> </a:t>
            </a:r>
            <a:r>
              <a:rPr sz="2200" spc="-25" dirty="0"/>
              <a:t>N</a:t>
            </a:r>
            <a:r>
              <a:rPr sz="2200" spc="-15" dirty="0"/>
              <a:t>ee</a:t>
            </a:r>
            <a:r>
              <a:rPr sz="2200" spc="-25" dirty="0"/>
              <a:t>d</a:t>
            </a:r>
            <a:r>
              <a:rPr sz="2200" spc="-10" dirty="0"/>
              <a:t>s</a:t>
            </a:r>
            <a:r>
              <a:rPr sz="2200" spc="20" dirty="0"/>
              <a:t> </a:t>
            </a:r>
            <a:r>
              <a:rPr sz="2200" spc="-15" dirty="0"/>
              <a:t>As</a:t>
            </a:r>
            <a:r>
              <a:rPr sz="2200" spc="-5" dirty="0"/>
              <a:t>s</a:t>
            </a:r>
            <a:r>
              <a:rPr sz="2200" spc="-15" dirty="0"/>
              <a:t>essme</a:t>
            </a:r>
            <a:r>
              <a:rPr sz="2200" spc="-50" dirty="0"/>
              <a:t>n</a:t>
            </a:r>
            <a:r>
              <a:rPr sz="2200" spc="-10" dirty="0"/>
              <a:t>t</a:t>
            </a:r>
            <a:endParaRPr sz="2200"/>
          </a:p>
          <a:p>
            <a:pPr marL="12700">
              <a:lnSpc>
                <a:spcPts val="2375"/>
              </a:lnSpc>
            </a:pPr>
            <a:r>
              <a:rPr sz="2200" spc="-210" dirty="0"/>
              <a:t>T</a:t>
            </a:r>
            <a:r>
              <a:rPr sz="2200" spc="-15" dirty="0"/>
              <a:t>oo</a:t>
            </a:r>
            <a:r>
              <a:rPr sz="2200" dirty="0"/>
              <a:t>l.</a:t>
            </a:r>
            <a:endParaRPr sz="2200"/>
          </a:p>
          <a:p>
            <a:pPr marL="12700" marR="2225675">
              <a:lnSpc>
                <a:spcPct val="100000"/>
              </a:lnSpc>
            </a:pPr>
            <a:r>
              <a:rPr sz="2200" spc="-40" dirty="0">
                <a:hlinkClick r:id="rId4"/>
              </a:rPr>
              <a:t>h</a:t>
            </a:r>
            <a:r>
              <a:rPr sz="2200" spc="-50" dirty="0">
                <a:hlinkClick r:id="rId4"/>
              </a:rPr>
              <a:t>t</a:t>
            </a:r>
            <a:r>
              <a:rPr sz="2200" spc="-10" dirty="0">
                <a:hlinkClick r:id="rId4"/>
              </a:rPr>
              <a:t>tp://needsa</a:t>
            </a:r>
            <a:r>
              <a:rPr sz="2200" spc="-15" dirty="0">
                <a:hlinkClick r:id="rId4"/>
              </a:rPr>
              <a:t>s</a:t>
            </a:r>
            <a:r>
              <a:rPr sz="2200" spc="-5" dirty="0">
                <a:hlinkClick r:id="rId4"/>
              </a:rPr>
              <a:t>s</a:t>
            </a:r>
            <a:r>
              <a:rPr sz="2200" spc="-10" dirty="0">
                <a:hlinkClick r:id="rId4"/>
              </a:rPr>
              <a:t>es</a:t>
            </a:r>
            <a:r>
              <a:rPr sz="2200" spc="-5" dirty="0">
                <a:hlinkClick r:id="rId4"/>
              </a:rPr>
              <a:t>s</a:t>
            </a:r>
            <a:r>
              <a:rPr sz="2200" spc="-15" dirty="0">
                <a:hlinkClick r:id="rId4"/>
              </a:rPr>
              <a:t>me</a:t>
            </a:r>
            <a:r>
              <a:rPr sz="2200" spc="-45" dirty="0">
                <a:hlinkClick r:id="rId4"/>
              </a:rPr>
              <a:t>n</a:t>
            </a:r>
            <a:r>
              <a:rPr sz="2200" spc="-10" dirty="0">
                <a:hlinkClick r:id="rId4"/>
              </a:rPr>
              <a:t>t.</a:t>
            </a:r>
            <a:r>
              <a:rPr sz="2200" spc="-60" dirty="0">
                <a:hlinkClick r:id="rId4"/>
              </a:rPr>
              <a:t>n</a:t>
            </a:r>
            <a:r>
              <a:rPr sz="2200" spc="-35" dirty="0">
                <a:hlinkClick r:id="rId4"/>
              </a:rPr>
              <a:t>y</a:t>
            </a:r>
            <a:r>
              <a:rPr sz="2200" spc="-15" dirty="0">
                <a:hlinkClick r:id="rId4"/>
              </a:rPr>
              <a:t>s</a:t>
            </a:r>
            <a:r>
              <a:rPr sz="2200" spc="-35" dirty="0">
                <a:hlinkClick r:id="rId4"/>
              </a:rPr>
              <a:t>c</a:t>
            </a:r>
            <a:r>
              <a:rPr sz="2200" spc="-15" dirty="0">
                <a:hlinkClick r:id="rId4"/>
              </a:rPr>
              <a:t>ommuni</a:t>
            </a:r>
            <a:r>
              <a:rPr sz="2200" spc="-25" dirty="0">
                <a:hlinkClick r:id="rId4"/>
              </a:rPr>
              <a:t>t</a:t>
            </a:r>
            <a:r>
              <a:rPr sz="2200" spc="-45" dirty="0">
                <a:hlinkClick r:id="rId4"/>
              </a:rPr>
              <a:t>y</a:t>
            </a:r>
            <a:r>
              <a:rPr sz="2200" spc="-10" dirty="0">
                <a:hlinkClick r:id="rId4"/>
              </a:rPr>
              <a:t>action.o</a:t>
            </a:r>
            <a:r>
              <a:rPr sz="2200" spc="-30" dirty="0">
                <a:hlinkClick r:id="rId4"/>
              </a:rPr>
              <a:t>r</a:t>
            </a:r>
            <a:r>
              <a:rPr sz="2200" spc="60" dirty="0">
                <a:hlinkClick r:id="rId4"/>
              </a:rPr>
              <a:t>g</a:t>
            </a:r>
            <a:r>
              <a:rPr sz="2200" spc="-10" dirty="0">
                <a:hlinkClick r:id="rId4"/>
              </a:rPr>
              <a:t>/</a:t>
            </a:r>
            <a:r>
              <a:rPr sz="2200" spc="-10" dirty="0"/>
              <a:t> Annie </a:t>
            </a:r>
            <a:r>
              <a:rPr sz="2200" spc="-20" dirty="0"/>
              <a:t>E</a:t>
            </a:r>
            <a:r>
              <a:rPr sz="2200" spc="-10" dirty="0"/>
              <a:t>.</a:t>
            </a:r>
            <a:r>
              <a:rPr sz="2200" spc="-5" dirty="0"/>
              <a:t> </a:t>
            </a:r>
            <a:r>
              <a:rPr sz="2200" spc="-10" dirty="0"/>
              <a:t>C</a:t>
            </a:r>
            <a:r>
              <a:rPr sz="2200" spc="-15" dirty="0"/>
              <a:t>a</a:t>
            </a:r>
            <a:r>
              <a:rPr sz="2200" spc="-5" dirty="0"/>
              <a:t>s</a:t>
            </a:r>
            <a:r>
              <a:rPr sz="2200" spc="-30" dirty="0"/>
              <a:t>e</a:t>
            </a:r>
            <a:r>
              <a:rPr sz="2200" spc="-10" dirty="0"/>
              <a:t>y</a:t>
            </a:r>
            <a:r>
              <a:rPr sz="2200" spc="5" dirty="0"/>
              <a:t> </a:t>
            </a:r>
            <a:r>
              <a:rPr sz="2200" spc="-40" dirty="0"/>
              <a:t>F</a:t>
            </a:r>
            <a:r>
              <a:rPr sz="2200" spc="-15" dirty="0"/>
              <a:t>o</a:t>
            </a:r>
            <a:r>
              <a:rPr sz="2200" spc="-20" dirty="0"/>
              <a:t>und</a:t>
            </a:r>
            <a:r>
              <a:rPr sz="2200" spc="-40" dirty="0"/>
              <a:t>a</a:t>
            </a:r>
            <a:r>
              <a:rPr sz="2200" spc="-10" dirty="0"/>
              <a:t>tion,</a:t>
            </a:r>
            <a:r>
              <a:rPr sz="2200" spc="-15" dirty="0"/>
              <a:t> </a:t>
            </a:r>
            <a:r>
              <a:rPr sz="2200" spc="-10" dirty="0"/>
              <a:t>Kids </a:t>
            </a:r>
            <a:r>
              <a:rPr sz="2200" spc="-20" dirty="0"/>
              <a:t>C</a:t>
            </a:r>
            <a:r>
              <a:rPr sz="2200" spc="-10" dirty="0"/>
              <a:t>o</a:t>
            </a:r>
            <a:r>
              <a:rPr sz="2200" spc="-20" dirty="0"/>
              <a:t>u</a:t>
            </a:r>
            <a:r>
              <a:rPr sz="2200" spc="-45" dirty="0"/>
              <a:t>n</a:t>
            </a:r>
            <a:r>
              <a:rPr sz="2200" spc="-10" dirty="0"/>
              <a:t>t</a:t>
            </a:r>
            <a:r>
              <a:rPr sz="2200" spc="-5" dirty="0"/>
              <a:t> </a:t>
            </a:r>
            <a:r>
              <a:rPr sz="2200" spc="-10" dirty="0"/>
              <a:t>D</a:t>
            </a:r>
            <a:r>
              <a:rPr sz="2200" spc="-35" dirty="0"/>
              <a:t>a</a:t>
            </a:r>
            <a:r>
              <a:rPr sz="2200" spc="-40" dirty="0"/>
              <a:t>t</a:t>
            </a:r>
            <a:r>
              <a:rPr sz="2200" spc="-15" dirty="0"/>
              <a:t>a</a:t>
            </a:r>
            <a:r>
              <a:rPr sz="2200" spc="-5" dirty="0"/>
              <a:t> </a:t>
            </a:r>
            <a:r>
              <a:rPr sz="2200" spc="-20" dirty="0"/>
              <a:t>Ce</a:t>
            </a:r>
            <a:r>
              <a:rPr sz="2200" spc="-40" dirty="0"/>
              <a:t>nt</a:t>
            </a:r>
            <a:r>
              <a:rPr sz="2200" spc="-15" dirty="0"/>
              <a:t>e</a:t>
            </a:r>
            <a:r>
              <a:rPr sz="2200" spc="-229" dirty="0"/>
              <a:t>r</a:t>
            </a:r>
            <a:r>
              <a:rPr sz="2200" spc="-10" dirty="0"/>
              <a:t>.</a:t>
            </a:r>
            <a:endParaRPr sz="2200"/>
          </a:p>
          <a:p>
            <a:pPr marL="12700">
              <a:lnSpc>
                <a:spcPct val="100000"/>
              </a:lnSpc>
            </a:pPr>
            <a:r>
              <a:rPr sz="2200" spc="-30" dirty="0">
                <a:hlinkClick r:id="rId5"/>
              </a:rPr>
              <a:t>h</a:t>
            </a:r>
            <a:r>
              <a:rPr sz="2200" spc="-50" dirty="0">
                <a:hlinkClick r:id="rId5"/>
              </a:rPr>
              <a:t>t</a:t>
            </a:r>
            <a:r>
              <a:rPr sz="2200" spc="-10" dirty="0">
                <a:hlinkClick r:id="rId5"/>
              </a:rPr>
              <a:t>t</a:t>
            </a:r>
            <a:r>
              <a:rPr sz="2200" spc="-25" dirty="0">
                <a:hlinkClick r:id="rId5"/>
              </a:rPr>
              <a:t>p</a:t>
            </a:r>
            <a:r>
              <a:rPr sz="2200" spc="-10" dirty="0">
                <a:hlinkClick r:id="rId5"/>
              </a:rPr>
              <a:t>://ww</a:t>
            </a:r>
            <a:r>
              <a:rPr sz="2200" spc="-165" dirty="0">
                <a:hlinkClick r:id="rId5"/>
              </a:rPr>
              <a:t>w</a:t>
            </a:r>
            <a:r>
              <a:rPr sz="2200" spc="-15" dirty="0">
                <a:hlinkClick r:id="rId5"/>
              </a:rPr>
              <a:t>.ae</a:t>
            </a:r>
            <a:r>
              <a:rPr sz="2200" spc="-20" dirty="0">
                <a:hlinkClick r:id="rId5"/>
              </a:rPr>
              <a:t>c</a:t>
            </a:r>
            <a:r>
              <a:rPr sz="2200" spc="-155" dirty="0">
                <a:hlinkClick r:id="rId5"/>
              </a:rPr>
              <a:t>f</a:t>
            </a:r>
            <a:r>
              <a:rPr sz="2200" spc="-15" dirty="0">
                <a:hlinkClick r:id="rId5"/>
              </a:rPr>
              <a:t>.o</a:t>
            </a:r>
            <a:r>
              <a:rPr sz="2200" spc="-30" dirty="0">
                <a:hlinkClick r:id="rId5"/>
              </a:rPr>
              <a:t>r</a:t>
            </a:r>
            <a:r>
              <a:rPr sz="2200" spc="60" dirty="0">
                <a:hlinkClick r:id="rId5"/>
              </a:rPr>
              <a:t>g</a:t>
            </a:r>
            <a:r>
              <a:rPr sz="2200" spc="-15" dirty="0">
                <a:hlinkClick r:id="rId5"/>
              </a:rPr>
              <a:t>/</a:t>
            </a:r>
            <a:r>
              <a:rPr sz="2200" spc="-40" dirty="0">
                <a:hlinkClick r:id="rId5"/>
              </a:rPr>
              <a:t>w</a:t>
            </a:r>
            <a:r>
              <a:rPr sz="2200" spc="-15" dirty="0">
                <a:hlinkClick r:id="rId5"/>
              </a:rPr>
              <a:t>ork/kid</a:t>
            </a:r>
            <a:r>
              <a:rPr sz="2200" spc="0" dirty="0">
                <a:hlinkClick r:id="rId5"/>
              </a:rPr>
              <a:t>s</a:t>
            </a:r>
            <a:r>
              <a:rPr sz="2200" spc="-15" dirty="0">
                <a:hlinkClick r:id="rId5"/>
              </a:rPr>
              <a:t>-</a:t>
            </a:r>
            <a:r>
              <a:rPr sz="2200" spc="-45" dirty="0">
                <a:hlinkClick r:id="rId5"/>
              </a:rPr>
              <a:t>c</a:t>
            </a:r>
            <a:r>
              <a:rPr sz="2200" spc="-20" dirty="0">
                <a:hlinkClick r:id="rId5"/>
              </a:rPr>
              <a:t>ou</a:t>
            </a:r>
            <a:r>
              <a:rPr sz="2200" spc="-40" dirty="0">
                <a:hlinkClick r:id="rId5"/>
              </a:rPr>
              <a:t>n</a:t>
            </a:r>
            <a:r>
              <a:rPr sz="2200" spc="-10" dirty="0">
                <a:hlinkClick r:id="rId5"/>
              </a:rPr>
              <a:t>t/k</a:t>
            </a:r>
            <a:r>
              <a:rPr sz="2200" spc="-15" dirty="0">
                <a:hlinkClick r:id="rId5"/>
              </a:rPr>
              <a:t>i</a:t>
            </a:r>
            <a:r>
              <a:rPr sz="2200" spc="-20" dirty="0">
                <a:hlinkClick r:id="rId5"/>
              </a:rPr>
              <a:t>d</a:t>
            </a:r>
            <a:r>
              <a:rPr sz="2200" spc="-10" dirty="0">
                <a:hlinkClick r:id="rId5"/>
              </a:rPr>
              <a:t>s</a:t>
            </a:r>
            <a:r>
              <a:rPr sz="2200" spc="-15" dirty="0">
                <a:hlinkClick r:id="rId5"/>
              </a:rPr>
              <a:t>-</a:t>
            </a:r>
            <a:r>
              <a:rPr sz="2200" spc="-45" dirty="0">
                <a:hlinkClick r:id="rId5"/>
              </a:rPr>
              <a:t>c</a:t>
            </a:r>
            <a:r>
              <a:rPr sz="2200" spc="-20" dirty="0">
                <a:hlinkClick r:id="rId5"/>
              </a:rPr>
              <a:t>ou</a:t>
            </a:r>
            <a:r>
              <a:rPr sz="2200" spc="-40" dirty="0">
                <a:hlinkClick r:id="rId5"/>
              </a:rPr>
              <a:t>n</a:t>
            </a:r>
            <a:r>
              <a:rPr sz="2200" spc="-15" dirty="0">
                <a:hlinkClick r:id="rId5"/>
              </a:rPr>
              <a:t>t-d</a:t>
            </a:r>
            <a:r>
              <a:rPr sz="2200" spc="-40" dirty="0">
                <a:hlinkClick r:id="rId5"/>
              </a:rPr>
              <a:t>at</a:t>
            </a:r>
            <a:r>
              <a:rPr sz="2200" spc="-15" dirty="0">
                <a:hlinkClick r:id="rId5"/>
              </a:rPr>
              <a:t>a-</a:t>
            </a:r>
            <a:r>
              <a:rPr sz="2200" spc="-10" dirty="0">
                <a:hlinkClick r:id="rId5"/>
              </a:rPr>
              <a:t>c</a:t>
            </a:r>
            <a:r>
              <a:rPr sz="2200" spc="-25" dirty="0">
                <a:hlinkClick r:id="rId5"/>
              </a:rPr>
              <a:t>e</a:t>
            </a:r>
            <a:r>
              <a:rPr sz="2200" spc="-30" dirty="0">
                <a:hlinkClick r:id="rId5"/>
              </a:rPr>
              <a:t>n</a:t>
            </a:r>
            <a:r>
              <a:rPr sz="2200" spc="-40" dirty="0">
                <a:hlinkClick r:id="rId5"/>
              </a:rPr>
              <a:t>t</a:t>
            </a:r>
            <a:r>
              <a:rPr sz="2200" spc="-10" dirty="0">
                <a:hlinkClick r:id="rId5"/>
              </a:rPr>
              <a:t>er/</a:t>
            </a:r>
            <a:endParaRPr sz="2200"/>
          </a:p>
          <a:p>
            <a:pPr marL="12700">
              <a:lnSpc>
                <a:spcPct val="100000"/>
              </a:lnSpc>
            </a:pPr>
            <a:r>
              <a:rPr sz="2200" spc="-15" dirty="0"/>
              <a:t>U</a:t>
            </a:r>
            <a:r>
              <a:rPr sz="2200" spc="-25" dirty="0"/>
              <a:t>n</a:t>
            </a:r>
            <a:r>
              <a:rPr sz="2200" spc="-5" dirty="0"/>
              <a:t>i</a:t>
            </a:r>
            <a:r>
              <a:rPr sz="2200" spc="-40" dirty="0"/>
              <a:t>t</a:t>
            </a:r>
            <a:r>
              <a:rPr sz="2200" spc="-15" dirty="0"/>
              <a:t>ed</a:t>
            </a:r>
            <a:r>
              <a:rPr sz="2200" spc="10" dirty="0"/>
              <a:t> </a:t>
            </a:r>
            <a:r>
              <a:rPr sz="2200" spc="-15" dirty="0"/>
              <a:t>S</a:t>
            </a:r>
            <a:r>
              <a:rPr sz="2200" spc="-40" dirty="0"/>
              <a:t>t</a:t>
            </a:r>
            <a:r>
              <a:rPr sz="2200" spc="-35" dirty="0"/>
              <a:t>a</a:t>
            </a:r>
            <a:r>
              <a:rPr sz="2200" spc="-40" dirty="0"/>
              <a:t>t</a:t>
            </a:r>
            <a:r>
              <a:rPr sz="2200" spc="-15" dirty="0"/>
              <a:t>e</a:t>
            </a:r>
            <a:r>
              <a:rPr sz="2200" spc="15" dirty="0"/>
              <a:t> </a:t>
            </a:r>
            <a:r>
              <a:rPr sz="2200" spc="-20" dirty="0"/>
              <a:t>Cen</a:t>
            </a:r>
            <a:r>
              <a:rPr sz="2200" spc="-5" dirty="0"/>
              <a:t>s</a:t>
            </a:r>
            <a:r>
              <a:rPr sz="2200" spc="-15" dirty="0"/>
              <a:t>us</a:t>
            </a:r>
            <a:r>
              <a:rPr sz="2200" spc="-10" dirty="0"/>
              <a:t>,</a:t>
            </a:r>
            <a:r>
              <a:rPr sz="2200" spc="10" dirty="0"/>
              <a:t> </a:t>
            </a:r>
            <a:r>
              <a:rPr sz="2200" spc="-15" dirty="0"/>
              <a:t>Ameri</a:t>
            </a:r>
            <a:r>
              <a:rPr sz="2200" spc="-45" dirty="0"/>
              <a:t>c</a:t>
            </a:r>
            <a:r>
              <a:rPr sz="2200" spc="-15" dirty="0"/>
              <a:t>an</a:t>
            </a:r>
            <a:r>
              <a:rPr sz="2200" spc="5" dirty="0"/>
              <a:t> </a:t>
            </a:r>
            <a:r>
              <a:rPr sz="2200" spc="-75" dirty="0"/>
              <a:t>F</a:t>
            </a:r>
            <a:r>
              <a:rPr sz="2200" spc="-10" dirty="0"/>
              <a:t>act</a:t>
            </a:r>
            <a:r>
              <a:rPr sz="2200" spc="-5" dirty="0"/>
              <a:t> </a:t>
            </a:r>
            <a:r>
              <a:rPr sz="2200" spc="-15" dirty="0"/>
              <a:t>Finde</a:t>
            </a:r>
            <a:r>
              <a:rPr sz="2200" spc="-220" dirty="0"/>
              <a:t>r</a:t>
            </a:r>
            <a:r>
              <a:rPr sz="2200" spc="-10" dirty="0"/>
              <a:t>.</a:t>
            </a:r>
            <a:endParaRPr sz="2200"/>
          </a:p>
          <a:p>
            <a:pPr marL="12700" marR="5080">
              <a:lnSpc>
                <a:spcPct val="80000"/>
              </a:lnSpc>
              <a:spcBef>
                <a:spcPts val="525"/>
              </a:spcBef>
            </a:pPr>
            <a:r>
              <a:rPr sz="2200" spc="-40" dirty="0">
                <a:hlinkClick r:id="rId6"/>
              </a:rPr>
              <a:t>h</a:t>
            </a:r>
            <a:r>
              <a:rPr sz="2200" spc="-50" dirty="0">
                <a:hlinkClick r:id="rId6"/>
              </a:rPr>
              <a:t>t</a:t>
            </a:r>
            <a:r>
              <a:rPr sz="2200" spc="-10" dirty="0">
                <a:hlinkClick r:id="rId6"/>
              </a:rPr>
              <a:t>tp://</a:t>
            </a:r>
            <a:r>
              <a:rPr sz="2200" spc="-55" dirty="0">
                <a:hlinkClick r:id="rId6"/>
              </a:rPr>
              <a:t>f</a:t>
            </a:r>
            <a:r>
              <a:rPr sz="2200" spc="-10" dirty="0">
                <a:hlinkClick r:id="rId6"/>
              </a:rPr>
              <a:t>actfind</a:t>
            </a:r>
            <a:r>
              <a:rPr sz="2200" spc="-25" dirty="0">
                <a:hlinkClick r:id="rId6"/>
              </a:rPr>
              <a:t>e</a:t>
            </a:r>
            <a:r>
              <a:rPr sz="2200" spc="-225" dirty="0">
                <a:hlinkClick r:id="rId6"/>
              </a:rPr>
              <a:t>r</a:t>
            </a:r>
            <a:r>
              <a:rPr sz="2200" spc="-15" dirty="0">
                <a:hlinkClick r:id="rId6"/>
              </a:rPr>
              <a:t>.c</a:t>
            </a:r>
            <a:r>
              <a:rPr sz="2200" spc="-25" dirty="0">
                <a:hlinkClick r:id="rId6"/>
              </a:rPr>
              <a:t>e</a:t>
            </a:r>
            <a:r>
              <a:rPr sz="2200" spc="-20" dirty="0">
                <a:hlinkClick r:id="rId6"/>
              </a:rPr>
              <a:t>nsu</a:t>
            </a:r>
            <a:r>
              <a:rPr sz="2200" spc="-5" dirty="0">
                <a:hlinkClick r:id="rId6"/>
              </a:rPr>
              <a:t>s</a:t>
            </a:r>
            <a:r>
              <a:rPr sz="2200" spc="0" dirty="0">
                <a:hlinkClick r:id="rId6"/>
              </a:rPr>
              <a:t>.</a:t>
            </a:r>
            <a:r>
              <a:rPr sz="2200" spc="-30" dirty="0">
                <a:hlinkClick r:id="rId6"/>
              </a:rPr>
              <a:t>g</a:t>
            </a:r>
            <a:r>
              <a:rPr sz="2200" spc="-15" dirty="0">
                <a:hlinkClick r:id="rId6"/>
              </a:rPr>
              <a:t>ov/</a:t>
            </a:r>
            <a:r>
              <a:rPr sz="2200" spc="-55" dirty="0">
                <a:hlinkClick r:id="rId6"/>
              </a:rPr>
              <a:t>f</a:t>
            </a:r>
            <a:r>
              <a:rPr sz="2200" spc="-10" dirty="0">
                <a:hlinkClick r:id="rId6"/>
              </a:rPr>
              <a:t>aces</a:t>
            </a:r>
            <a:r>
              <a:rPr sz="2200" spc="-5" dirty="0">
                <a:hlinkClick r:id="rId6"/>
              </a:rPr>
              <a:t>/</a:t>
            </a:r>
            <a:r>
              <a:rPr sz="2200" spc="-20" dirty="0">
                <a:hlinkClick r:id="rId6"/>
              </a:rPr>
              <a:t>n</a:t>
            </a:r>
            <a:r>
              <a:rPr sz="2200" spc="-50" dirty="0">
                <a:hlinkClick r:id="rId6"/>
              </a:rPr>
              <a:t>a</a:t>
            </a:r>
            <a:r>
              <a:rPr sz="2200" spc="-10" dirty="0">
                <a:hlinkClick r:id="rId6"/>
              </a:rPr>
              <a:t>v</a:t>
            </a:r>
            <a:r>
              <a:rPr sz="2200" spc="-5" dirty="0">
                <a:hlinkClick r:id="rId6"/>
              </a:rPr>
              <a:t>/</a:t>
            </a:r>
            <a:r>
              <a:rPr sz="2200" spc="-15" dirty="0">
                <a:hlinkClick r:id="rId6"/>
              </a:rPr>
              <a:t>j</a:t>
            </a:r>
            <a:r>
              <a:rPr sz="2200" spc="-30" dirty="0">
                <a:hlinkClick r:id="rId6"/>
              </a:rPr>
              <a:t>s</a:t>
            </a:r>
            <a:r>
              <a:rPr sz="2200" spc="-15" dirty="0">
                <a:hlinkClick r:id="rId6"/>
              </a:rPr>
              <a:t>f/p</a:t>
            </a:r>
            <a:r>
              <a:rPr sz="2200" spc="-10" dirty="0">
                <a:hlinkClick r:id="rId6"/>
              </a:rPr>
              <a:t>a</a:t>
            </a:r>
            <a:r>
              <a:rPr sz="2200" spc="-45" dirty="0">
                <a:hlinkClick r:id="rId6"/>
              </a:rPr>
              <a:t>g</a:t>
            </a:r>
            <a:r>
              <a:rPr sz="2200" spc="-10" dirty="0">
                <a:hlinkClick r:id="rId6"/>
              </a:rPr>
              <a:t>es</a:t>
            </a:r>
            <a:r>
              <a:rPr sz="2200" spc="-45" dirty="0">
                <a:hlinkClick r:id="rId6"/>
              </a:rPr>
              <a:t>/</a:t>
            </a:r>
            <a:r>
              <a:rPr sz="2200" spc="-15" dirty="0">
                <a:hlinkClick r:id="rId6"/>
              </a:rPr>
              <a:t>se</a:t>
            </a:r>
            <a:r>
              <a:rPr sz="2200" spc="-10" dirty="0">
                <a:hlinkClick r:id="rId6"/>
              </a:rPr>
              <a:t>a</a:t>
            </a:r>
            <a:r>
              <a:rPr sz="2200" spc="-45" dirty="0">
                <a:hlinkClick r:id="rId6"/>
              </a:rPr>
              <a:t>r</a:t>
            </a:r>
            <a:r>
              <a:rPr sz="2200" spc="-15" dirty="0">
                <a:hlinkClick r:id="rId6"/>
              </a:rPr>
              <a:t>ch</a:t>
            </a:r>
            <a:r>
              <a:rPr sz="2200" spc="-40" dirty="0">
                <a:hlinkClick r:id="rId6"/>
              </a:rPr>
              <a:t>r</a:t>
            </a:r>
            <a:r>
              <a:rPr sz="2200" spc="-10" dirty="0">
                <a:hlinkClick r:id="rId6"/>
              </a:rPr>
              <a:t>esults.x</a:t>
            </a:r>
            <a:r>
              <a:rPr sz="2200" spc="-55" dirty="0">
                <a:hlinkClick r:id="rId6"/>
              </a:rPr>
              <a:t>h</a:t>
            </a:r>
            <a:r>
              <a:rPr sz="2200" spc="-15" dirty="0">
                <a:hlinkClick r:id="rId6"/>
              </a:rPr>
              <a:t>tml?r</a:t>
            </a:r>
            <a:r>
              <a:rPr sz="2200" spc="-10" dirty="0"/>
              <a:t> </a:t>
            </a:r>
            <a:r>
              <a:rPr sz="2200" spc="-45" dirty="0"/>
              <a:t>e</a:t>
            </a:r>
            <a:r>
              <a:rPr sz="2200" spc="-15" dirty="0"/>
              <a:t>f</a:t>
            </a:r>
            <a:r>
              <a:rPr sz="2200" spc="-30" dirty="0"/>
              <a:t>r</a:t>
            </a:r>
            <a:r>
              <a:rPr sz="2200" spc="-10" dirty="0"/>
              <a:t>esh=t</a:t>
            </a:r>
            <a:endParaRPr sz="2200"/>
          </a:p>
        </p:txBody>
      </p:sp>
    </p:spTree>
    <p:extLst>
      <p:ext uri="{BB962C8B-B14F-4D97-AF65-F5344CB8AC3E}">
        <p14:creationId xmlns:p14="http://schemas.microsoft.com/office/powerpoint/2010/main" val="621052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85" dirty="0"/>
              <a:t>D</a:t>
            </a:r>
            <a:r>
              <a:rPr sz="2500" dirty="0"/>
              <a:t>.</a:t>
            </a:r>
            <a:r>
              <a:rPr sz="2500" spc="-5" dirty="0"/>
              <a:t> </a:t>
            </a:r>
            <a:r>
              <a:rPr sz="2500" spc="-70" dirty="0"/>
              <a:t>R</a:t>
            </a:r>
            <a:r>
              <a:rPr sz="2500" spc="-15" dirty="0"/>
              <a:t>esou</a:t>
            </a:r>
            <a:r>
              <a:rPr sz="2500" spc="-50" dirty="0"/>
              <a:t>r</a:t>
            </a:r>
            <a:r>
              <a:rPr sz="2500" spc="-15" dirty="0"/>
              <a:t>ces</a:t>
            </a:r>
            <a:endParaRPr sz="2500"/>
          </a:p>
          <a:p>
            <a:pPr marL="12700" marR="7620">
              <a:lnSpc>
                <a:spcPct val="90000"/>
              </a:lnSpc>
              <a:spcBef>
                <a:spcPts val="300"/>
              </a:spcBef>
            </a:pPr>
            <a:r>
              <a:rPr sz="2500" spc="-20" dirty="0"/>
              <a:t>Su</a:t>
            </a:r>
            <a:r>
              <a:rPr sz="2500" spc="20" dirty="0"/>
              <a:t>r</a:t>
            </a:r>
            <a:r>
              <a:rPr sz="2500" spc="-40" dirty="0"/>
              <a:t>v</a:t>
            </a:r>
            <a:r>
              <a:rPr sz="2500" spc="-15" dirty="0"/>
              <a:t>ey</a:t>
            </a:r>
            <a:r>
              <a:rPr sz="2500" spc="-10" dirty="0"/>
              <a:t> </a:t>
            </a:r>
            <a:r>
              <a:rPr sz="2500" spc="-20" dirty="0"/>
              <a:t>Mon</a:t>
            </a:r>
            <a:r>
              <a:rPr sz="2500" spc="-95" dirty="0"/>
              <a:t>k</a:t>
            </a:r>
            <a:r>
              <a:rPr sz="2500" spc="-15" dirty="0"/>
              <a:t>e</a:t>
            </a:r>
            <a:r>
              <a:rPr sz="2500" spc="-204" dirty="0"/>
              <a:t>y</a:t>
            </a:r>
            <a:r>
              <a:rPr sz="2500" spc="-10" dirty="0"/>
              <a:t>,</a:t>
            </a:r>
            <a:r>
              <a:rPr sz="2500" spc="10" dirty="0"/>
              <a:t> </a:t>
            </a:r>
            <a:r>
              <a:rPr sz="2500" spc="-25" dirty="0"/>
              <a:t>Sm</a:t>
            </a:r>
            <a:r>
              <a:rPr sz="2500" spc="-10" dirty="0"/>
              <a:t>art</a:t>
            </a:r>
            <a:r>
              <a:rPr sz="2500" dirty="0"/>
              <a:t> </a:t>
            </a:r>
            <a:r>
              <a:rPr sz="2500" spc="-20" dirty="0"/>
              <a:t>Su</a:t>
            </a:r>
            <a:r>
              <a:rPr sz="2500" spc="20" dirty="0"/>
              <a:t>r</a:t>
            </a:r>
            <a:r>
              <a:rPr sz="2500" spc="-40" dirty="0"/>
              <a:t>v</a:t>
            </a:r>
            <a:r>
              <a:rPr sz="2500" spc="-15" dirty="0"/>
              <a:t>ey</a:t>
            </a:r>
            <a:r>
              <a:rPr sz="2500" spc="-10" dirty="0"/>
              <a:t> </a:t>
            </a:r>
            <a:r>
              <a:rPr sz="2500" spc="-20" dirty="0"/>
              <a:t>Design</a:t>
            </a:r>
            <a:r>
              <a:rPr sz="2500" spc="-15" dirty="0"/>
              <a:t> </a:t>
            </a:r>
            <a:r>
              <a:rPr sz="2500" spc="-45" dirty="0">
                <a:hlinkClick r:id="rId3"/>
              </a:rPr>
              <a:t>ht</a:t>
            </a:r>
            <a:r>
              <a:rPr sz="2500" spc="-10" dirty="0">
                <a:hlinkClick r:id="rId3"/>
              </a:rPr>
              <a:t>tp:/</a:t>
            </a:r>
            <a:r>
              <a:rPr sz="2500" spc="-65" dirty="0">
                <a:hlinkClick r:id="rId3"/>
              </a:rPr>
              <a:t>/</a:t>
            </a:r>
            <a:r>
              <a:rPr sz="2500" spc="-15" dirty="0">
                <a:hlinkClick r:id="rId3"/>
              </a:rPr>
              <a:t>s</a:t>
            </a:r>
            <a:r>
              <a:rPr sz="2500" spc="-25" dirty="0">
                <a:hlinkClick r:id="rId3"/>
              </a:rPr>
              <a:t>3</a:t>
            </a:r>
            <a:r>
              <a:rPr sz="2500" spc="-15" dirty="0">
                <a:hlinkClick r:id="rId3"/>
              </a:rPr>
              <a:t>.</a:t>
            </a:r>
            <a:r>
              <a:rPr sz="2500" spc="-5" dirty="0">
                <a:hlinkClick r:id="rId3"/>
              </a:rPr>
              <a:t>a</a:t>
            </a:r>
            <a:r>
              <a:rPr sz="2500" spc="-20" dirty="0">
                <a:hlinkClick r:id="rId3"/>
              </a:rPr>
              <a:t>ma</a:t>
            </a:r>
            <a:r>
              <a:rPr sz="2500" spc="-75" dirty="0">
                <a:hlinkClick r:id="rId3"/>
              </a:rPr>
              <a:t>z</a:t>
            </a:r>
            <a:r>
              <a:rPr sz="2500" spc="-20" dirty="0">
                <a:hlinkClick r:id="rId3"/>
              </a:rPr>
              <a:t>ona</a:t>
            </a:r>
            <a:r>
              <a:rPr sz="2500" spc="-45" dirty="0">
                <a:hlinkClick r:id="rId3"/>
              </a:rPr>
              <a:t>w</a:t>
            </a:r>
            <a:r>
              <a:rPr sz="2500" spc="-15" dirty="0">
                <a:hlinkClick r:id="rId3"/>
              </a:rPr>
              <a:t>s.</a:t>
            </a:r>
            <a:r>
              <a:rPr sz="2500" spc="-40" dirty="0">
                <a:hlinkClick r:id="rId3"/>
              </a:rPr>
              <a:t>c</a:t>
            </a:r>
            <a:r>
              <a:rPr sz="2500" spc="-20" dirty="0">
                <a:hlinkClick r:id="rId3"/>
              </a:rPr>
              <a:t>om/Su</a:t>
            </a:r>
            <a:r>
              <a:rPr sz="2500" spc="20" dirty="0">
                <a:hlinkClick r:id="rId3"/>
              </a:rPr>
              <a:t>r</a:t>
            </a:r>
            <a:r>
              <a:rPr sz="2500" spc="-40" dirty="0">
                <a:hlinkClick r:id="rId3"/>
              </a:rPr>
              <a:t>v</a:t>
            </a:r>
            <a:r>
              <a:rPr sz="2500" spc="-15" dirty="0">
                <a:hlinkClick r:id="rId3"/>
              </a:rPr>
              <a:t>e</a:t>
            </a:r>
            <a:r>
              <a:rPr sz="2500" spc="-25" dirty="0">
                <a:hlinkClick r:id="rId3"/>
              </a:rPr>
              <a:t>y</a:t>
            </a:r>
            <a:r>
              <a:rPr sz="2500" spc="-20" dirty="0">
                <a:hlinkClick r:id="rId3"/>
              </a:rPr>
              <a:t>Mon</a:t>
            </a:r>
            <a:r>
              <a:rPr sz="2500" spc="-95" dirty="0">
                <a:hlinkClick r:id="rId3"/>
              </a:rPr>
              <a:t>k</a:t>
            </a:r>
            <a:r>
              <a:rPr sz="2500" spc="-15" dirty="0">
                <a:hlinkClick r:id="rId3"/>
              </a:rPr>
              <a:t>e</a:t>
            </a:r>
            <a:r>
              <a:rPr sz="2500" spc="-25" dirty="0">
                <a:hlinkClick r:id="rId3"/>
              </a:rPr>
              <a:t>y</a:t>
            </a:r>
            <a:r>
              <a:rPr sz="2500" spc="-20" dirty="0">
                <a:hlinkClick r:id="rId3"/>
              </a:rPr>
              <a:t>F</a:t>
            </a:r>
            <a:r>
              <a:rPr sz="2500" spc="-5" dirty="0">
                <a:hlinkClick r:id="rId3"/>
              </a:rPr>
              <a:t>i</a:t>
            </a:r>
            <a:r>
              <a:rPr sz="2500" spc="-15" dirty="0">
                <a:hlinkClick r:id="rId3"/>
              </a:rPr>
              <a:t>les/Sm</a:t>
            </a:r>
            <a:r>
              <a:rPr sz="2500" spc="-20" dirty="0">
                <a:hlinkClick r:id="rId3"/>
              </a:rPr>
              <a:t>a</a:t>
            </a:r>
            <a:r>
              <a:rPr sz="2500" spc="-10" dirty="0">
                <a:hlinkClick r:id="rId3"/>
              </a:rPr>
              <a:t>r</a:t>
            </a:r>
            <a:r>
              <a:rPr sz="2500" spc="-5" dirty="0">
                <a:hlinkClick r:id="rId3"/>
              </a:rPr>
              <a:t>t</a:t>
            </a:r>
            <a:r>
              <a:rPr sz="2500" spc="-20" dirty="0">
                <a:hlinkClick r:id="rId3"/>
              </a:rPr>
              <a:t>Su</a:t>
            </a:r>
            <a:r>
              <a:rPr sz="2500" spc="20" dirty="0">
                <a:hlinkClick r:id="rId3"/>
              </a:rPr>
              <a:t>r</a:t>
            </a:r>
            <a:r>
              <a:rPr sz="2500" spc="-40" dirty="0">
                <a:hlinkClick r:id="rId3"/>
              </a:rPr>
              <a:t>v</a:t>
            </a:r>
            <a:r>
              <a:rPr sz="2500" spc="-15" dirty="0">
                <a:hlinkClick r:id="rId3"/>
              </a:rPr>
              <a:t>e</a:t>
            </a:r>
            <a:r>
              <a:rPr sz="2500" spc="-195" dirty="0">
                <a:hlinkClick r:id="rId3"/>
              </a:rPr>
              <a:t>y</a:t>
            </a:r>
            <a:r>
              <a:rPr sz="2500" spc="-15" dirty="0">
                <a:hlinkClick r:id="rId3"/>
              </a:rPr>
              <a:t>.p</a:t>
            </a:r>
            <a:r>
              <a:rPr sz="2500" spc="-15" dirty="0"/>
              <a:t> df</a:t>
            </a:r>
            <a:endParaRPr sz="2500"/>
          </a:p>
          <a:p>
            <a:pPr marL="12700">
              <a:lnSpc>
                <a:spcPts val="2700"/>
              </a:lnSpc>
            </a:pPr>
            <a:r>
              <a:rPr sz="2500" spc="-15" dirty="0"/>
              <a:t>Wider</a:t>
            </a:r>
            <a:r>
              <a:rPr sz="2500" spc="5" dirty="0"/>
              <a:t> </a:t>
            </a:r>
            <a:r>
              <a:rPr sz="2500" spc="-20" dirty="0"/>
              <a:t>Opportunitie</a:t>
            </a:r>
            <a:r>
              <a:rPr sz="2500" spc="-10" dirty="0"/>
              <a:t>s</a:t>
            </a:r>
            <a:r>
              <a:rPr sz="2500" spc="5" dirty="0"/>
              <a:t> </a:t>
            </a:r>
            <a:r>
              <a:rPr sz="2500" spc="-65" dirty="0"/>
              <a:t>f</a:t>
            </a:r>
            <a:r>
              <a:rPr sz="2500" spc="-20" dirty="0"/>
              <a:t>o</a:t>
            </a:r>
            <a:r>
              <a:rPr sz="2500" spc="-10" dirty="0"/>
              <a:t>r</a:t>
            </a:r>
            <a:r>
              <a:rPr sz="2500" dirty="0"/>
              <a:t> </a:t>
            </a:r>
            <a:r>
              <a:rPr sz="2500" spc="-145" dirty="0"/>
              <a:t>W</a:t>
            </a:r>
            <a:r>
              <a:rPr sz="2500" spc="-20" dirty="0"/>
              <a:t>omen</a:t>
            </a:r>
            <a:r>
              <a:rPr sz="2500" spc="-10" dirty="0"/>
              <a:t>,</a:t>
            </a:r>
            <a:r>
              <a:rPr sz="2500" spc="15" dirty="0"/>
              <a:t> </a:t>
            </a:r>
            <a:r>
              <a:rPr sz="2500" spc="-15" dirty="0"/>
              <a:t>Basic</a:t>
            </a:r>
            <a:r>
              <a:rPr sz="2500" dirty="0"/>
              <a:t> </a:t>
            </a:r>
            <a:r>
              <a:rPr sz="2500" spc="-45" dirty="0"/>
              <a:t>E</a:t>
            </a:r>
            <a:r>
              <a:rPr sz="2500" spc="-40" dirty="0"/>
              <a:t>c</a:t>
            </a:r>
            <a:r>
              <a:rPr sz="2500" spc="-20" dirty="0"/>
              <a:t>onomi</a:t>
            </a:r>
            <a:r>
              <a:rPr sz="2500" spc="-15" dirty="0"/>
              <a:t>c</a:t>
            </a:r>
            <a:r>
              <a:rPr sz="2500" spc="25" dirty="0"/>
              <a:t> </a:t>
            </a:r>
            <a:r>
              <a:rPr sz="2500" spc="-20" dirty="0"/>
              <a:t>S</a:t>
            </a:r>
            <a:r>
              <a:rPr sz="2500" spc="-10" dirty="0"/>
              <a:t>ecurity</a:t>
            </a:r>
            <a:endParaRPr sz="2500"/>
          </a:p>
          <a:p>
            <a:pPr marL="12700">
              <a:lnSpc>
                <a:spcPts val="2700"/>
              </a:lnSpc>
            </a:pPr>
            <a:r>
              <a:rPr sz="2500" spc="-215" dirty="0"/>
              <a:t>T</a:t>
            </a:r>
            <a:r>
              <a:rPr sz="2500" spc="-15" dirty="0"/>
              <a:t>abl</a:t>
            </a:r>
            <a:r>
              <a:rPr sz="2500" spc="-10" dirty="0"/>
              <a:t>es</a:t>
            </a:r>
            <a:endParaRPr sz="2500"/>
          </a:p>
          <a:p>
            <a:pPr marL="12700" marR="5080">
              <a:lnSpc>
                <a:spcPct val="100000"/>
              </a:lnSpc>
            </a:pPr>
            <a:r>
              <a:rPr sz="2500" spc="-45" dirty="0">
                <a:hlinkClick r:id="rId4"/>
              </a:rPr>
              <a:t>ht</a:t>
            </a:r>
            <a:r>
              <a:rPr sz="2500" spc="-10" dirty="0">
                <a:hlinkClick r:id="rId4"/>
              </a:rPr>
              <a:t>tp://</a:t>
            </a:r>
            <a:r>
              <a:rPr sz="2500" spc="-15" dirty="0">
                <a:hlinkClick r:id="rId4"/>
              </a:rPr>
              <a:t>w</a:t>
            </a:r>
            <a:r>
              <a:rPr sz="2500" spc="-10" dirty="0">
                <a:hlinkClick r:id="rId4"/>
              </a:rPr>
              <a:t>w</a:t>
            </a:r>
            <a:r>
              <a:rPr sz="2500" spc="-175" dirty="0">
                <a:hlinkClick r:id="rId4"/>
              </a:rPr>
              <a:t>w</a:t>
            </a:r>
            <a:r>
              <a:rPr sz="2500" spc="-15" dirty="0">
                <a:hlinkClick r:id="rId4"/>
              </a:rPr>
              <a:t>.b</a:t>
            </a:r>
            <a:r>
              <a:rPr sz="2500" spc="-10" dirty="0">
                <a:hlinkClick r:id="rId4"/>
              </a:rPr>
              <a:t>a</a:t>
            </a:r>
            <a:r>
              <a:rPr sz="2500" spc="-15" dirty="0">
                <a:hlinkClick r:id="rId4"/>
              </a:rPr>
              <a:t>sice</a:t>
            </a:r>
            <a:r>
              <a:rPr sz="2500" spc="-35" dirty="0">
                <a:hlinkClick r:id="rId4"/>
              </a:rPr>
              <a:t>c</a:t>
            </a:r>
            <a:r>
              <a:rPr sz="2500" spc="-20" dirty="0">
                <a:hlinkClick r:id="rId4"/>
              </a:rPr>
              <a:t>onomics</a:t>
            </a:r>
            <a:r>
              <a:rPr sz="2500" spc="-5" dirty="0">
                <a:hlinkClick r:id="rId4"/>
              </a:rPr>
              <a:t>e</a:t>
            </a:r>
            <a:r>
              <a:rPr sz="2500" spc="-10" dirty="0">
                <a:hlinkClick r:id="rId4"/>
              </a:rPr>
              <a:t>curi</a:t>
            </a:r>
            <a:r>
              <a:rPr sz="2500" spc="-5" dirty="0">
                <a:hlinkClick r:id="rId4"/>
              </a:rPr>
              <a:t>t</a:t>
            </a:r>
            <a:r>
              <a:rPr sz="2500" spc="-185" dirty="0">
                <a:hlinkClick r:id="rId4"/>
              </a:rPr>
              <a:t>y</a:t>
            </a:r>
            <a:r>
              <a:rPr sz="2500" spc="-15" dirty="0">
                <a:hlinkClick r:id="rId4"/>
              </a:rPr>
              <a:t>.</a:t>
            </a:r>
            <a:r>
              <a:rPr sz="2500" spc="-10" dirty="0">
                <a:hlinkClick r:id="rId4"/>
              </a:rPr>
              <a:t>o</a:t>
            </a:r>
            <a:r>
              <a:rPr sz="2500" spc="-40" dirty="0">
                <a:hlinkClick r:id="rId4"/>
              </a:rPr>
              <a:t>r</a:t>
            </a:r>
            <a:r>
              <a:rPr sz="2500" spc="65" dirty="0">
                <a:hlinkClick r:id="rId4"/>
              </a:rPr>
              <a:t>g</a:t>
            </a:r>
            <a:r>
              <a:rPr sz="2500" spc="-65" dirty="0">
                <a:hlinkClick r:id="rId4"/>
              </a:rPr>
              <a:t>/g</a:t>
            </a:r>
            <a:r>
              <a:rPr sz="2500" spc="-35" dirty="0">
                <a:hlinkClick r:id="rId4"/>
              </a:rPr>
              <a:t>at</a:t>
            </a:r>
            <a:r>
              <a:rPr sz="2500" spc="-15" dirty="0">
                <a:hlinkClick r:id="rId4"/>
              </a:rPr>
              <a:t>e</a:t>
            </a:r>
            <a:r>
              <a:rPr sz="2500" spc="-50" dirty="0">
                <a:hlinkClick r:id="rId4"/>
              </a:rPr>
              <a:t>w</a:t>
            </a:r>
            <a:r>
              <a:rPr sz="2500" spc="-60" dirty="0">
                <a:hlinkClick r:id="rId4"/>
              </a:rPr>
              <a:t>a</a:t>
            </a:r>
            <a:r>
              <a:rPr sz="2500" spc="-185" dirty="0">
                <a:hlinkClick r:id="rId4"/>
              </a:rPr>
              <a:t>y</a:t>
            </a:r>
            <a:r>
              <a:rPr sz="2500" spc="-15" dirty="0">
                <a:hlinkClick r:id="rId4"/>
              </a:rPr>
              <a:t>.</a:t>
            </a:r>
            <a:r>
              <a:rPr sz="2500" spc="-5" dirty="0">
                <a:hlinkClick r:id="rId4"/>
              </a:rPr>
              <a:t>a</a:t>
            </a:r>
            <a:r>
              <a:rPr sz="2500" spc="-15" dirty="0">
                <a:hlinkClick r:id="rId4"/>
              </a:rPr>
              <a:t>s</a:t>
            </a:r>
            <a:r>
              <a:rPr sz="2500" spc="-75" dirty="0">
                <a:hlinkClick r:id="rId4"/>
              </a:rPr>
              <a:t>p</a:t>
            </a:r>
            <a:r>
              <a:rPr sz="2500" spc="-15" dirty="0">
                <a:hlinkClick r:id="rId4"/>
              </a:rPr>
              <a:t>x</a:t>
            </a:r>
            <a:r>
              <a:rPr sz="2500" spc="-15" dirty="0"/>
              <a:t> Massachus</a:t>
            </a:r>
            <a:r>
              <a:rPr sz="2500" spc="-30" dirty="0"/>
              <a:t>e</a:t>
            </a:r>
            <a:r>
              <a:rPr sz="2500" spc="-45" dirty="0"/>
              <a:t>t</a:t>
            </a:r>
            <a:r>
              <a:rPr sz="2500" spc="-10" dirty="0"/>
              <a:t>ts</a:t>
            </a:r>
            <a:r>
              <a:rPr sz="2500" spc="20" dirty="0"/>
              <a:t> </a:t>
            </a:r>
            <a:r>
              <a:rPr sz="2500" spc="-10" dirty="0"/>
              <a:t>In</a:t>
            </a:r>
            <a:r>
              <a:rPr sz="2500" spc="-50" dirty="0"/>
              <a:t>s</a:t>
            </a:r>
            <a:r>
              <a:rPr sz="2500" spc="-10" dirty="0"/>
              <a:t>ti</a:t>
            </a:r>
            <a:r>
              <a:rPr sz="2500" spc="-5" dirty="0"/>
              <a:t>t</a:t>
            </a:r>
            <a:r>
              <a:rPr sz="2500" spc="-20" dirty="0"/>
              <a:t>u</a:t>
            </a:r>
            <a:r>
              <a:rPr sz="2500" spc="-35" dirty="0"/>
              <a:t>t</a:t>
            </a:r>
            <a:r>
              <a:rPr sz="2500" spc="-15" dirty="0"/>
              <a:t>e</a:t>
            </a:r>
            <a:r>
              <a:rPr sz="2500" dirty="0"/>
              <a:t> </a:t>
            </a:r>
            <a:r>
              <a:rPr sz="2500" spc="-10" dirty="0"/>
              <a:t>of</a:t>
            </a:r>
            <a:r>
              <a:rPr sz="2500" spc="-5" dirty="0"/>
              <a:t> </a:t>
            </a:r>
            <a:r>
              <a:rPr sz="2500" spc="-245" dirty="0"/>
              <a:t>T</a:t>
            </a:r>
            <a:r>
              <a:rPr sz="2500" spc="-15" dirty="0"/>
              <a:t>echnolog</a:t>
            </a:r>
            <a:r>
              <a:rPr sz="2500" spc="-200" dirty="0"/>
              <a:t>y</a:t>
            </a:r>
            <a:r>
              <a:rPr sz="2500" spc="-10" dirty="0"/>
              <a:t>,</a:t>
            </a:r>
            <a:r>
              <a:rPr sz="2500" dirty="0"/>
              <a:t> </a:t>
            </a:r>
            <a:r>
              <a:rPr sz="2500" spc="-15" dirty="0"/>
              <a:t>Living</a:t>
            </a:r>
            <a:r>
              <a:rPr sz="2500" spc="10" dirty="0"/>
              <a:t> </a:t>
            </a:r>
            <a:r>
              <a:rPr sz="2500" spc="-114" dirty="0"/>
              <a:t>W</a:t>
            </a:r>
            <a:r>
              <a:rPr sz="2500" spc="-15" dirty="0"/>
              <a:t>a</a:t>
            </a:r>
            <a:r>
              <a:rPr sz="2500" spc="-35" dirty="0"/>
              <a:t>g</a:t>
            </a:r>
            <a:r>
              <a:rPr sz="2500" spc="-15" dirty="0"/>
              <a:t>e</a:t>
            </a:r>
            <a:r>
              <a:rPr sz="2500" spc="15" dirty="0"/>
              <a:t> </a:t>
            </a:r>
            <a:r>
              <a:rPr sz="2500" spc="-20" dirty="0"/>
              <a:t>Ca</a:t>
            </a:r>
            <a:r>
              <a:rPr sz="2500" spc="-5" dirty="0"/>
              <a:t>l</a:t>
            </a:r>
            <a:r>
              <a:rPr sz="2500" spc="-10" dirty="0"/>
              <a:t>cul</a:t>
            </a:r>
            <a:r>
              <a:rPr sz="2500" spc="-40" dirty="0"/>
              <a:t>a</a:t>
            </a:r>
            <a:r>
              <a:rPr sz="2500" spc="-30" dirty="0"/>
              <a:t>t</a:t>
            </a:r>
            <a:r>
              <a:rPr sz="2500" spc="-20" dirty="0"/>
              <a:t>or</a:t>
            </a:r>
            <a:r>
              <a:rPr sz="2500" spc="-15" dirty="0"/>
              <a:t> </a:t>
            </a:r>
            <a:r>
              <a:rPr sz="2500" spc="-30" dirty="0">
                <a:hlinkClick r:id="rId5"/>
              </a:rPr>
              <a:t>h</a:t>
            </a:r>
            <a:r>
              <a:rPr sz="2500" spc="-45" dirty="0">
                <a:hlinkClick r:id="rId5"/>
              </a:rPr>
              <a:t>t</a:t>
            </a:r>
            <a:r>
              <a:rPr sz="2500" spc="-10" dirty="0">
                <a:hlinkClick r:id="rId5"/>
              </a:rPr>
              <a:t>tp://livi</a:t>
            </a:r>
            <a:r>
              <a:rPr sz="2500" spc="-25" dirty="0">
                <a:hlinkClick r:id="rId5"/>
              </a:rPr>
              <a:t>n</a:t>
            </a:r>
            <a:r>
              <a:rPr sz="2500" spc="-15" dirty="0">
                <a:hlinkClick r:id="rId5"/>
              </a:rPr>
              <a:t>g</a:t>
            </a:r>
            <a:r>
              <a:rPr sz="2500" spc="-45" dirty="0">
                <a:hlinkClick r:id="rId5"/>
              </a:rPr>
              <a:t>w</a:t>
            </a:r>
            <a:r>
              <a:rPr sz="2500" spc="-15" dirty="0">
                <a:hlinkClick r:id="rId5"/>
              </a:rPr>
              <a:t>a</a:t>
            </a:r>
            <a:r>
              <a:rPr sz="2500" spc="-40" dirty="0">
                <a:hlinkClick r:id="rId5"/>
              </a:rPr>
              <a:t>g</a:t>
            </a:r>
            <a:r>
              <a:rPr sz="2500" spc="-15" dirty="0">
                <a:hlinkClick r:id="rId5"/>
              </a:rPr>
              <a:t>e</a:t>
            </a:r>
            <a:r>
              <a:rPr sz="2500" spc="-5" dirty="0">
                <a:hlinkClick r:id="rId5"/>
              </a:rPr>
              <a:t>.</a:t>
            </a:r>
            <a:r>
              <a:rPr sz="2500" spc="-10" dirty="0">
                <a:hlinkClick r:id="rId5"/>
              </a:rPr>
              <a:t>mit.e</a:t>
            </a:r>
            <a:r>
              <a:rPr sz="2500" spc="-5" dirty="0">
                <a:hlinkClick r:id="rId5"/>
              </a:rPr>
              <a:t>du/</a:t>
            </a:r>
            <a:endParaRPr sz="2500"/>
          </a:p>
          <a:p>
            <a:pPr marL="12700" marR="1062355">
              <a:lnSpc>
                <a:spcPct val="100000"/>
              </a:lnSpc>
            </a:pPr>
            <a:r>
              <a:rPr sz="2500" spc="-20" dirty="0"/>
              <a:t>N</a:t>
            </a:r>
            <a:r>
              <a:rPr sz="2500" spc="-40" dirty="0"/>
              <a:t>a</a:t>
            </a:r>
            <a:r>
              <a:rPr sz="2500" spc="-10" dirty="0"/>
              <a:t>tio</a:t>
            </a:r>
            <a:r>
              <a:rPr sz="2500" spc="-20" dirty="0"/>
              <a:t>na</a:t>
            </a:r>
            <a:r>
              <a:rPr sz="2500" spc="-10" dirty="0"/>
              <a:t>l</a:t>
            </a:r>
            <a:r>
              <a:rPr sz="2500" dirty="0"/>
              <a:t> </a:t>
            </a:r>
            <a:r>
              <a:rPr sz="2500" spc="-20" dirty="0"/>
              <a:t>L</a:t>
            </a:r>
            <a:r>
              <a:rPr sz="2500" spc="-25" dirty="0"/>
              <a:t>o</a:t>
            </a:r>
            <a:r>
              <a:rPr sz="2500" spc="-15" dirty="0"/>
              <a:t>w</a:t>
            </a:r>
            <a:r>
              <a:rPr sz="2500" spc="-10" dirty="0"/>
              <a:t>-In</a:t>
            </a:r>
            <a:r>
              <a:rPr sz="2500" spc="-50" dirty="0"/>
              <a:t>c</a:t>
            </a:r>
            <a:r>
              <a:rPr sz="2500" spc="-25" dirty="0"/>
              <a:t>om</a:t>
            </a:r>
            <a:r>
              <a:rPr sz="2500" spc="-15" dirty="0"/>
              <a:t>e</a:t>
            </a:r>
            <a:r>
              <a:rPr sz="2500" spc="20" dirty="0"/>
              <a:t> </a:t>
            </a:r>
            <a:r>
              <a:rPr sz="2500" spc="-25" dirty="0"/>
              <a:t>H</a:t>
            </a:r>
            <a:r>
              <a:rPr sz="2500" spc="-10" dirty="0"/>
              <a:t>o</a:t>
            </a:r>
            <a:r>
              <a:rPr sz="2500" spc="-20" dirty="0"/>
              <a:t>usin</a:t>
            </a:r>
            <a:r>
              <a:rPr sz="2500" spc="-15" dirty="0"/>
              <a:t>g</a:t>
            </a:r>
            <a:r>
              <a:rPr sz="2500" spc="5" dirty="0"/>
              <a:t> </a:t>
            </a:r>
            <a:r>
              <a:rPr sz="2500" spc="-20" dirty="0"/>
              <a:t>Coal</a:t>
            </a:r>
            <a:r>
              <a:rPr sz="2500" spc="-5" dirty="0"/>
              <a:t>i</a:t>
            </a:r>
            <a:r>
              <a:rPr sz="2500" spc="-10" dirty="0"/>
              <a:t>tio</a:t>
            </a:r>
            <a:r>
              <a:rPr sz="2500" spc="-20" dirty="0"/>
              <a:t>n</a:t>
            </a:r>
            <a:r>
              <a:rPr sz="2500" spc="-10" dirty="0"/>
              <a:t>,</a:t>
            </a:r>
            <a:r>
              <a:rPr sz="2500" spc="-15" dirty="0"/>
              <a:t> </a:t>
            </a:r>
            <a:r>
              <a:rPr sz="2500" spc="-20" dirty="0"/>
              <a:t>Ou</a:t>
            </a:r>
            <a:r>
              <a:rPr sz="2500" spc="-10" dirty="0"/>
              <a:t>t</a:t>
            </a:r>
            <a:r>
              <a:rPr sz="2500" spc="-5" dirty="0"/>
              <a:t> </a:t>
            </a:r>
            <a:r>
              <a:rPr sz="2500" spc="-10" dirty="0"/>
              <a:t>of</a:t>
            </a:r>
            <a:r>
              <a:rPr sz="2500" spc="-20" dirty="0"/>
              <a:t> </a:t>
            </a:r>
            <a:r>
              <a:rPr sz="2500" spc="-65" dirty="0"/>
              <a:t>R</a:t>
            </a:r>
            <a:r>
              <a:rPr sz="2500" spc="-15" dirty="0"/>
              <a:t>e</a:t>
            </a:r>
            <a:r>
              <a:rPr sz="2500" spc="-10" dirty="0"/>
              <a:t>a</a:t>
            </a:r>
            <a:r>
              <a:rPr sz="2500" spc="-15" dirty="0"/>
              <a:t>ch</a:t>
            </a:r>
            <a:r>
              <a:rPr sz="2500" spc="-10" dirty="0">
                <a:hlinkClick r:id="rId6"/>
              </a:rPr>
              <a:t> </a:t>
            </a:r>
            <a:r>
              <a:rPr sz="2500" spc="-45" dirty="0">
                <a:hlinkClick r:id="rId6"/>
              </a:rPr>
              <a:t>ht</a:t>
            </a:r>
            <a:r>
              <a:rPr sz="2500" spc="-10" dirty="0">
                <a:hlinkClick r:id="rId6"/>
              </a:rPr>
              <a:t>tp://nlihc.o</a:t>
            </a:r>
            <a:r>
              <a:rPr sz="2500" spc="-40" dirty="0">
                <a:hlinkClick r:id="rId6"/>
              </a:rPr>
              <a:t>r</a:t>
            </a:r>
            <a:r>
              <a:rPr sz="2500" spc="65" dirty="0">
                <a:hlinkClick r:id="rId6"/>
              </a:rPr>
              <a:t>g</a:t>
            </a:r>
            <a:r>
              <a:rPr sz="2500" spc="-65" dirty="0">
                <a:hlinkClick r:id="rId6"/>
              </a:rPr>
              <a:t>/</a:t>
            </a:r>
            <a:r>
              <a:rPr sz="2500" spc="-20" dirty="0">
                <a:hlinkClick r:id="rId6"/>
              </a:rPr>
              <a:t>o</a:t>
            </a:r>
            <a:r>
              <a:rPr sz="2500" spc="-10" dirty="0">
                <a:hlinkClick r:id="rId6"/>
              </a:rPr>
              <a:t>or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32069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19600"/>
            <a:ext cx="8183880" cy="1051560"/>
          </a:xfrm>
        </p:spPr>
        <p:txBody>
          <a:bodyPr/>
          <a:lstStyle/>
          <a:p>
            <a:r>
              <a:rPr lang="en-US" dirty="0" smtClean="0"/>
              <a:t>Goals of This Training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۩"/>
            </a:pPr>
            <a:r>
              <a:rPr lang="en-US" sz="2800" dirty="0" smtClean="0"/>
              <a:t>Understand the intent and definition of the standard</a:t>
            </a:r>
          </a:p>
          <a:p>
            <a:pPr lvl="1">
              <a:buFont typeface="Arial" panose="020B0604020202020204" pitchFamily="34" charset="0"/>
              <a:buChar char="۩"/>
            </a:pPr>
            <a:r>
              <a:rPr lang="en-US" sz="2800" dirty="0" smtClean="0"/>
              <a:t>Identify materials to document compliance with the standard</a:t>
            </a:r>
          </a:p>
          <a:p>
            <a:pPr lvl="1">
              <a:buFont typeface="Arial" panose="020B0604020202020204" pitchFamily="34" charset="0"/>
              <a:buChar char="۩"/>
            </a:pPr>
            <a:r>
              <a:rPr lang="en-US" sz="2800" dirty="0" smtClean="0"/>
              <a:t>Evaluate and benchmark performance compliance with the standard</a:t>
            </a:r>
          </a:p>
          <a:p>
            <a:pPr lvl="1">
              <a:buFont typeface="Arial" panose="020B0604020202020204" pitchFamily="34" charset="0"/>
              <a:buChar char="۩"/>
            </a:pPr>
            <a:r>
              <a:rPr lang="en-US" sz="2800" dirty="0" smtClean="0"/>
              <a:t>Access resources to help with compliance and improve performance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3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3632" y="2294889"/>
            <a:ext cx="7195184" cy="238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3200" b="1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3.4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12065" marR="5080" indent="635" algn="ctr"/>
            <a:r>
              <a:rPr sz="3200" b="1" spc="-5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communit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y</a:t>
            </a:r>
            <a:r>
              <a:rPr sz="3200" b="1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as</a:t>
            </a:r>
            <a:r>
              <a:rPr sz="3200" b="1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essme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includes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90" dirty="0">
                <a:solidFill>
                  <a:srgbClr val="17375E"/>
                </a:solidFill>
                <a:cs typeface="Calibri"/>
              </a:rPr>
              <a:t>k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y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fin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ings</a:t>
            </a:r>
            <a:r>
              <a:rPr sz="3200" b="1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on t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h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b="1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auses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co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ditions</a:t>
            </a:r>
            <a:r>
              <a:rPr sz="3200" b="1" spc="-5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of p</a:t>
            </a:r>
            <a:r>
              <a:rPr sz="3200" b="1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ert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y</a:t>
            </a:r>
            <a:r>
              <a:rPr sz="3200" b="1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ee</a:t>
            </a:r>
            <a:r>
              <a:rPr sz="3200" b="1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s of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b="1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commu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nit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i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es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assess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891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8020684" cy="3542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27685" algn="l"/>
              </a:tabLst>
            </a:pP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	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8923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447675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 th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As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7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ocu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oo</a:t>
            </a:r>
            <a:r>
              <a:rPr sz="3200" dirty="0">
                <a:solidFill>
                  <a:srgbClr val="17375E"/>
                </a:solidFill>
                <a:cs typeface="Calibri"/>
              </a:rPr>
              <a:t>t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auses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of 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erty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</a:t>
            </a:r>
            <a:r>
              <a:rPr sz="320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priori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z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sel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su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ciency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er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vice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er</a:t>
            </a:r>
            <a:r>
              <a:rPr sz="3200" spc="-21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sem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a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succinc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anal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eeds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el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part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,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14" dirty="0">
                <a:solidFill>
                  <a:srgbClr val="17375E"/>
                </a:solidFill>
                <a:cs typeface="Calibri"/>
              </a:rPr>
              <a:t>k</a:t>
            </a:r>
            <a:r>
              <a:rPr sz="3200" dirty="0">
                <a:solidFill>
                  <a:srgbClr val="17375E"/>
                </a:solidFill>
                <a:cs typeface="Calibri"/>
              </a:rPr>
              <a:t>eholde</a:t>
            </a:r>
            <a:r>
              <a:rPr sz="3200" spc="-7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,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funde</a:t>
            </a:r>
            <a:r>
              <a:rPr sz="3200" spc="-7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953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17192"/>
            <a:ext cx="8028305" cy="3399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000" dirty="0">
                <a:solidFill>
                  <a:srgbClr val="17375E"/>
                </a:solidFill>
                <a:cs typeface="Calibri"/>
              </a:rPr>
              <a:t>B.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Gui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dirty="0">
                <a:solidFill>
                  <a:srgbClr val="17375E"/>
                </a:solidFill>
                <a:cs typeface="Calibri"/>
              </a:rPr>
              <a:t>ance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n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iance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Docum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2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solidFill>
                  <a:srgbClr val="17375E"/>
                </a:solidFill>
                <a:cs typeface="Calibri"/>
              </a:rPr>
              <a:t>Lac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k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000" dirty="0">
                <a:solidFill>
                  <a:srgbClr val="17375E"/>
                </a:solidFill>
                <a:cs typeface="Calibri"/>
              </a:rPr>
              <a:t>f a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ear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l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de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dirty="0">
                <a:solidFill>
                  <a:srgbClr val="17375E"/>
                </a:solidFill>
                <a:cs typeface="Calibri"/>
              </a:rPr>
              <a:t>tif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ed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05" dirty="0">
                <a:solidFill>
                  <a:srgbClr val="17375E"/>
                </a:solidFill>
                <a:cs typeface="Calibri"/>
              </a:rPr>
              <a:t>k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fin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ngs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sectio</a:t>
            </a:r>
            <a:r>
              <a:rPr sz="3000" spc="1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dirty="0">
                <a:solidFill>
                  <a:srgbClr val="17375E"/>
                </a:solidFill>
                <a:cs typeface="Calibri"/>
              </a:rPr>
              <a:t>.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2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srgbClr val="17375E"/>
                </a:solidFill>
                <a:cs typeface="Calibri"/>
              </a:rPr>
              <a:t>Inclus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ty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b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no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000" spc="-5" dirty="0">
                <a:solidFill>
                  <a:srgbClr val="17375E"/>
                </a:solidFill>
                <a:cs typeface="Calibri"/>
              </a:rPr>
              <a:t>docum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ed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d</a:t>
            </a:r>
            <a:r>
              <a:rPr sz="3000" dirty="0">
                <a:solidFill>
                  <a:srgbClr val="17375E"/>
                </a:solidFill>
                <a:cs typeface="Calibri"/>
              </a:rPr>
              <a:t>iscuss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000" dirty="0">
                <a:solidFill>
                  <a:srgbClr val="17375E"/>
                </a:solidFill>
                <a:cs typeface="Calibri"/>
              </a:rPr>
              <a:t>,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r 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nal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si</a:t>
            </a:r>
            <a:r>
              <a:rPr sz="3000" dirty="0">
                <a:solidFill>
                  <a:srgbClr val="17375E"/>
                </a:solidFill>
                <a:cs typeface="Calibri"/>
              </a:rPr>
              <a:t>s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 the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c</a:t>
            </a:r>
            <a:r>
              <a:rPr sz="3000" dirty="0">
                <a:solidFill>
                  <a:srgbClr val="17375E"/>
                </a:solidFill>
                <a:cs typeface="Calibri"/>
              </a:rPr>
              <a:t>auses.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marR="281305" indent="-342900" algn="just">
              <a:spcBef>
                <a:spcPts val="72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15" dirty="0">
                <a:solidFill>
                  <a:srgbClr val="17375E"/>
                </a:solidFill>
                <a:cs typeface="Calibri"/>
              </a:rPr>
              <a:t>Assessme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dirty="0">
                <a:solidFill>
                  <a:srgbClr val="17375E"/>
                </a:solidFill>
                <a:cs typeface="Calibri"/>
              </a:rPr>
              <a:t>auses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ty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cur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dirty="0">
                <a:solidFill>
                  <a:srgbClr val="17375E"/>
                </a:solidFill>
                <a:cs typeface="Calibri"/>
              </a:rPr>
              <a:t>tly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add</a:t>
            </a:r>
            <a:r>
              <a:rPr sz="30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ess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b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dirty="0">
                <a:solidFill>
                  <a:srgbClr val="17375E"/>
                </a:solidFill>
                <a:cs typeface="Calibri"/>
              </a:rPr>
              <a:t> the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CAA</a:t>
            </a:r>
            <a:r>
              <a:rPr sz="300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og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ams,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but no</a:t>
            </a:r>
            <a:r>
              <a:rPr sz="3000" dirty="0">
                <a:solidFill>
                  <a:srgbClr val="17375E"/>
                </a:solidFill>
                <a:cs typeface="Calibri"/>
              </a:rPr>
              <a:t>t those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b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oade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se</a:t>
            </a:r>
            <a:r>
              <a:rPr sz="300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vice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ea.</a:t>
            </a:r>
            <a:endParaRPr sz="3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554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60" dirty="0">
                <a:solidFill>
                  <a:srgbClr val="17375E"/>
                </a:solidFill>
                <a:cs typeface="Calibri"/>
              </a:rPr>
              <a:t>K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y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ndi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gs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sect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25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1472"/>
            <a:ext cx="7916545" cy="403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0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dirty="0">
                <a:solidFill>
                  <a:srgbClr val="17375E"/>
                </a:solidFill>
                <a:cs typeface="Calibri"/>
              </a:rPr>
              <a:t>.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B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000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iance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marR="527050" indent="-342900">
              <a:lnSpc>
                <a:spcPts val="3240"/>
              </a:lnSpc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srgbClr val="17375E"/>
                </a:solidFill>
                <a:cs typeface="Calibri"/>
              </a:rPr>
              <a:t>Is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anal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si</a:t>
            </a:r>
            <a:r>
              <a:rPr sz="3000" dirty="0">
                <a:solidFill>
                  <a:srgbClr val="17375E"/>
                </a:solidFill>
                <a:cs typeface="Calibri"/>
              </a:rPr>
              <a:t>s 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dirty="0">
                <a:solidFill>
                  <a:srgbClr val="17375E"/>
                </a:solidFill>
                <a:cs typeface="Calibri"/>
              </a:rPr>
              <a:t>auses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ty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g</a:t>
            </a:r>
            <a:r>
              <a:rPr sz="3000" spc="-7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ound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in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qua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dirty="0">
                <a:solidFill>
                  <a:srgbClr val="17375E"/>
                </a:solidFill>
                <a:cs typeface="Calibri"/>
              </a:rPr>
              <a:t>ti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ti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qua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ti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ec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ed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b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dirty="0">
                <a:solidFill>
                  <a:srgbClr val="17375E"/>
                </a:solidFill>
                <a:cs typeface="Calibri"/>
              </a:rPr>
              <a:t> the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9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marR="1202055" indent="-342900">
              <a:lnSpc>
                <a:spcPts val="3240"/>
              </a:lnSpc>
              <a:spcBef>
                <a:spcPts val="72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145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dirty="0">
                <a:solidFill>
                  <a:srgbClr val="17375E"/>
                </a:solidFill>
                <a:cs typeface="Calibri"/>
              </a:rPr>
              <a:t>auses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ana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70" dirty="0">
                <a:solidFill>
                  <a:srgbClr val="17375E"/>
                </a:solidFill>
                <a:cs typeface="Calibri"/>
              </a:rPr>
              <a:t>z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ed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mult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 l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3000" dirty="0">
                <a:solidFill>
                  <a:srgbClr val="17375E"/>
                </a:solidFill>
                <a:cs typeface="Calibri"/>
              </a:rPr>
              <a:t>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lnSpc>
                <a:spcPts val="3420"/>
              </a:lnSpc>
              <a:spcBef>
                <a:spcPts val="31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Doe</a:t>
            </a:r>
            <a:r>
              <a:rPr sz="3000" dirty="0">
                <a:solidFill>
                  <a:srgbClr val="17375E"/>
                </a:solidFill>
                <a:cs typeface="Calibri"/>
              </a:rPr>
              <a:t>s the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CA</a:t>
            </a:r>
            <a:r>
              <a:rPr sz="3000" dirty="0">
                <a:solidFill>
                  <a:srgbClr val="17375E"/>
                </a:solidFill>
                <a:cs typeface="Calibri"/>
              </a:rPr>
              <a:t>A en</a:t>
            </a:r>
            <a:r>
              <a:rPr sz="3000" spc="-70" dirty="0">
                <a:solidFill>
                  <a:srgbClr val="17375E"/>
                </a:solidFill>
                <a:cs typeface="Calibri"/>
              </a:rPr>
              <a:t>g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othe</a:t>
            </a:r>
            <a:r>
              <a:rPr sz="300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95" dirty="0">
                <a:solidFill>
                  <a:srgbClr val="17375E"/>
                </a:solidFill>
                <a:cs typeface="Calibri"/>
              </a:rPr>
              <a:t>k</a:t>
            </a:r>
            <a:r>
              <a:rPr sz="300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7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s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the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3420"/>
              </a:lnSpc>
            </a:pPr>
            <a:r>
              <a:rPr sz="3000" dirty="0">
                <a:solidFill>
                  <a:srgbClr val="17375E"/>
                </a:solidFill>
                <a:cs typeface="Calibri"/>
              </a:rPr>
              <a:t>anal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y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si</a:t>
            </a:r>
            <a:r>
              <a:rPr sz="3000" dirty="0">
                <a:solidFill>
                  <a:srgbClr val="17375E"/>
                </a:solidFill>
                <a:cs typeface="Calibri"/>
              </a:rPr>
              <a:t>s 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dirty="0">
                <a:solidFill>
                  <a:srgbClr val="17375E"/>
                </a:solidFill>
                <a:cs typeface="Calibri"/>
              </a:rPr>
              <a:t>auses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and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ond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dirty="0">
                <a:solidFill>
                  <a:srgbClr val="17375E"/>
                </a:solidFill>
                <a:cs typeface="Calibri"/>
              </a:rPr>
              <a:t>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359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Doe</a:t>
            </a:r>
            <a:r>
              <a:rPr sz="300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CA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spc="-5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a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eo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f 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han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e?</a:t>
            </a:r>
            <a:endParaRPr sz="3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810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958"/>
            <a:ext cx="8039734" cy="415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700" spc="-70" dirty="0">
                <a:solidFill>
                  <a:srgbClr val="17375E"/>
                </a:solidFill>
                <a:cs typeface="Calibri"/>
              </a:rPr>
              <a:t>D</a:t>
            </a:r>
            <a:r>
              <a:rPr sz="2700" dirty="0">
                <a:solidFill>
                  <a:srgbClr val="17375E"/>
                </a:solidFill>
                <a:cs typeface="Calibri"/>
              </a:rPr>
              <a:t>.</a:t>
            </a:r>
            <a:r>
              <a:rPr sz="27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esou</a:t>
            </a:r>
            <a:r>
              <a:rPr sz="27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ces</a:t>
            </a:r>
            <a:endParaRPr sz="270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325"/>
              </a:spcBef>
            </a:pPr>
            <a:r>
              <a:rPr sz="2700" dirty="0">
                <a:solidFill>
                  <a:srgbClr val="17375E"/>
                </a:solidFill>
                <a:cs typeface="Calibri"/>
              </a:rPr>
              <a:t>Co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2700" dirty="0">
                <a:solidFill>
                  <a:srgbClr val="17375E"/>
                </a:solidFill>
                <a:cs typeface="Calibri"/>
              </a:rPr>
              <a:t>munity Co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2700" dirty="0">
                <a:solidFill>
                  <a:srgbClr val="17375E"/>
                </a:solidFill>
                <a:cs typeface="Calibri"/>
              </a:rPr>
              <a:t>mons, Community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dirty="0">
                <a:solidFill>
                  <a:srgbClr val="17375E"/>
                </a:solidFill>
                <a:cs typeface="Calibri"/>
              </a:rPr>
              <a:t>Ac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2700" dirty="0">
                <a:solidFill>
                  <a:srgbClr val="17375E"/>
                </a:solidFill>
                <a:cs typeface="Calibri"/>
              </a:rPr>
              <a:t>i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2700" dirty="0">
                <a:solidFill>
                  <a:srgbClr val="17375E"/>
                </a:solidFill>
                <a:cs typeface="Calibri"/>
              </a:rPr>
              <a:t>n </a:t>
            </a:r>
            <a:r>
              <a:rPr sz="2700" spc="-65" dirty="0">
                <a:solidFill>
                  <a:srgbClr val="17375E"/>
                </a:solidFill>
                <a:cs typeface="Calibri"/>
              </a:rPr>
              <a:t>P</a:t>
            </a:r>
            <a:r>
              <a:rPr sz="2700" dirty="0">
                <a:solidFill>
                  <a:srgbClr val="17375E"/>
                </a:solidFill>
                <a:cs typeface="Calibri"/>
              </a:rPr>
              <a:t>art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2700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ship</a:t>
            </a:r>
            <a:r>
              <a:rPr sz="2700" spc="-175" dirty="0">
                <a:solidFill>
                  <a:srgbClr val="17375E"/>
                </a:solidFill>
                <a:cs typeface="Calibri"/>
              </a:rPr>
              <a:t>’</a:t>
            </a:r>
            <a:r>
              <a:rPr sz="2700" dirty="0">
                <a:solidFill>
                  <a:srgbClr val="17375E"/>
                </a:solidFill>
                <a:cs typeface="Calibri"/>
              </a:rPr>
              <a:t>s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Co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27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ehensi</a:t>
            </a:r>
            <a:r>
              <a:rPr sz="2700" spc="-30" dirty="0">
                <a:solidFill>
                  <a:srgbClr val="17375E"/>
                </a:solidFill>
                <a:cs typeface="Calibri"/>
              </a:rPr>
              <a:t>v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Co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2700" dirty="0">
                <a:solidFill>
                  <a:srgbClr val="17375E"/>
                </a:solidFill>
                <a:cs typeface="Calibri"/>
              </a:rPr>
              <a:t>munity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Needs</a:t>
            </a:r>
            <a:r>
              <a:rPr sz="2700" spc="-5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Assessme</a:t>
            </a:r>
            <a:r>
              <a:rPr sz="2700" spc="-50" dirty="0">
                <a:solidFill>
                  <a:srgbClr val="17375E"/>
                </a:solidFill>
                <a:cs typeface="Calibri"/>
              </a:rPr>
              <a:t>n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24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2700" dirty="0">
                <a:solidFill>
                  <a:srgbClr val="17375E"/>
                </a:solidFill>
                <a:cs typeface="Calibri"/>
              </a:rPr>
              <a:t>l.</a:t>
            </a:r>
            <a:r>
              <a:rPr sz="2700" dirty="0">
                <a:solidFill>
                  <a:srgbClr val="17375E"/>
                </a:solidFill>
                <a:cs typeface="Calibri"/>
                <a:hlinkClick r:id="rId3"/>
              </a:rPr>
              <a:t> </a:t>
            </a:r>
            <a:r>
              <a:rPr sz="2700" spc="-30" dirty="0">
                <a:solidFill>
                  <a:srgbClr val="17375E"/>
                </a:solidFill>
                <a:cs typeface="Calibri"/>
                <a:hlinkClick r:id="rId3"/>
              </a:rPr>
              <a:t>h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3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3"/>
              </a:rPr>
              <a:t>tp</a:t>
            </a:r>
            <a:r>
              <a:rPr sz="2700" spc="-25" dirty="0">
                <a:solidFill>
                  <a:srgbClr val="17375E"/>
                </a:solidFill>
                <a:cs typeface="Calibri"/>
                <a:hlinkClick r:id="rId3"/>
              </a:rPr>
              <a:t>: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//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2700" spc="-200" dirty="0">
                <a:solidFill>
                  <a:srgbClr val="17375E"/>
                </a:solidFill>
                <a:cs typeface="Calibri"/>
                <a:hlinkClick r:id="rId3"/>
              </a:rPr>
              <a:t>w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.</a:t>
            </a:r>
            <a:r>
              <a:rPr sz="2700" spc="-25" dirty="0">
                <a:solidFill>
                  <a:srgbClr val="17375E"/>
                </a:solidFill>
                <a:cs typeface="Calibri"/>
                <a:hlinkClick r:id="rId3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om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unit</a:t>
            </a:r>
            <a:r>
              <a:rPr sz="2700" spc="-40" dirty="0">
                <a:solidFill>
                  <a:srgbClr val="17375E"/>
                </a:solidFill>
                <a:cs typeface="Calibri"/>
                <a:hlinkClick r:id="rId3"/>
              </a:rPr>
              <a:t>y</a:t>
            </a:r>
            <a:r>
              <a:rPr sz="2700" spc="-45" dirty="0">
                <a:solidFill>
                  <a:srgbClr val="17375E"/>
                </a:solidFill>
                <a:cs typeface="Calibri"/>
                <a:hlinkClick r:id="rId3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om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on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.</a:t>
            </a:r>
            <a:r>
              <a:rPr sz="2700" dirty="0">
                <a:solidFill>
                  <a:srgbClr val="17375E"/>
                </a:solidFill>
                <a:cs typeface="Calibri"/>
                <a:hlinkClick r:id="rId3"/>
              </a:rPr>
              <a:t>o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700" spc="75" dirty="0">
                <a:solidFill>
                  <a:srgbClr val="17375E"/>
                </a:solidFill>
                <a:cs typeface="Calibri"/>
                <a:hlinkClick r:id="rId3"/>
              </a:rPr>
              <a:t>g</a:t>
            </a:r>
            <a:r>
              <a:rPr sz="2700" spc="-50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3"/>
              </a:rPr>
              <a:t>g</a:t>
            </a:r>
            <a:r>
              <a:rPr sz="2700" spc="-65" dirty="0">
                <a:solidFill>
                  <a:srgbClr val="17375E"/>
                </a:solidFill>
                <a:cs typeface="Calibri"/>
                <a:hlinkClick r:id="rId3"/>
              </a:rPr>
              <a:t>r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ou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3"/>
              </a:rPr>
              <a:t>p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s</a:t>
            </a:r>
            <a:r>
              <a:rPr sz="2700" spc="-60" dirty="0">
                <a:solidFill>
                  <a:srgbClr val="17375E"/>
                </a:solidFill>
                <a:cs typeface="Calibri"/>
                <a:hlinkClick r:id="rId3"/>
              </a:rPr>
              <a:t>/</a:t>
            </a:r>
            <a:r>
              <a:rPr sz="2700" spc="-45" dirty="0">
                <a:solidFill>
                  <a:srgbClr val="17375E"/>
                </a:solidFill>
                <a:cs typeface="Calibri"/>
                <a:hlinkClick r:id="rId3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om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3"/>
              </a:rPr>
              <a:t>m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3"/>
              </a:rPr>
              <a:t>u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3"/>
              </a:rPr>
              <a:t>n</a:t>
            </a:r>
            <a:r>
              <a:rPr sz="2700" dirty="0">
                <a:solidFill>
                  <a:srgbClr val="17375E"/>
                </a:solidFill>
                <a:cs typeface="Calibri"/>
                <a:hlinkClick r:id="rId3"/>
              </a:rPr>
              <a:t>ity</a:t>
            </a:r>
            <a:endParaRPr sz="270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2595"/>
              </a:lnSpc>
            </a:pPr>
            <a:r>
              <a:rPr sz="2700" dirty="0">
                <a:solidFill>
                  <a:srgbClr val="17375E"/>
                </a:solidFill>
                <a:cs typeface="Calibri"/>
              </a:rPr>
              <a:t>-actio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n</a:t>
            </a:r>
            <a:r>
              <a:rPr sz="2700" dirty="0">
                <a:solidFill>
                  <a:srgbClr val="17375E"/>
                </a:solidFill>
                <a:cs typeface="Calibri"/>
              </a:rPr>
              <a:t>-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pa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tn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ship/</a:t>
            </a:r>
            <a:endParaRPr sz="2700">
              <a:solidFill>
                <a:prstClr val="black"/>
              </a:solidFill>
              <a:cs typeface="Calibri"/>
            </a:endParaRPr>
          </a:p>
          <a:p>
            <a:pPr marL="12700" marR="548640">
              <a:lnSpc>
                <a:spcPct val="90000"/>
              </a:lnSpc>
              <a:spcBef>
                <a:spcPts val="320"/>
              </a:spcBef>
            </a:pPr>
            <a:r>
              <a:rPr sz="27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27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20" dirty="0">
                <a:solidFill>
                  <a:srgbClr val="17375E"/>
                </a:solidFill>
                <a:cs typeface="Calibri"/>
              </a:rPr>
              <a:t>w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204" dirty="0">
                <a:solidFill>
                  <a:srgbClr val="17375E"/>
                </a:solidFill>
                <a:cs typeface="Calibri"/>
              </a:rPr>
              <a:t>Y</a:t>
            </a:r>
            <a:r>
              <a:rPr sz="2700" spc="-20" dirty="0">
                <a:solidFill>
                  <a:srgbClr val="17375E"/>
                </a:solidFill>
                <a:cs typeface="Calibri"/>
              </a:rPr>
              <a:t>or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k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27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27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Co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2700" dirty="0">
                <a:solidFill>
                  <a:srgbClr val="17375E"/>
                </a:solidFill>
                <a:cs typeface="Calibri"/>
              </a:rPr>
              <a:t>munity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 Ac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t</a:t>
            </a:r>
            <a:r>
              <a:rPr sz="2700" dirty="0">
                <a:solidFill>
                  <a:srgbClr val="17375E"/>
                </a:solidFill>
                <a:cs typeface="Calibri"/>
              </a:rPr>
              <a:t>ion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dirty="0">
                <a:solidFill>
                  <a:srgbClr val="17375E"/>
                </a:solidFill>
                <a:cs typeface="Calibri"/>
              </a:rPr>
              <a:t>Associ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2700" dirty="0">
                <a:solidFill>
                  <a:srgbClr val="17375E"/>
                </a:solidFill>
                <a:cs typeface="Calibri"/>
              </a:rPr>
              <a:t>tion,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Needs Assessme</a:t>
            </a:r>
            <a:r>
              <a:rPr sz="2700" spc="-50" dirty="0">
                <a:solidFill>
                  <a:srgbClr val="17375E"/>
                </a:solidFill>
                <a:cs typeface="Calibri"/>
              </a:rPr>
              <a:t>n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24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27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2700" dirty="0">
                <a:solidFill>
                  <a:srgbClr val="17375E"/>
                </a:solidFill>
                <a:cs typeface="Calibri"/>
              </a:rPr>
              <a:t>l.</a:t>
            </a:r>
            <a:r>
              <a:rPr sz="2700" dirty="0">
                <a:solidFill>
                  <a:srgbClr val="17375E"/>
                </a:solidFill>
                <a:cs typeface="Calibri"/>
                <a:hlinkClick r:id="rId4"/>
              </a:rPr>
              <a:t> </a:t>
            </a:r>
            <a:r>
              <a:rPr sz="2700" spc="-30" dirty="0">
                <a:solidFill>
                  <a:srgbClr val="17375E"/>
                </a:solidFill>
                <a:cs typeface="Calibri"/>
                <a:hlinkClick r:id="rId4"/>
              </a:rPr>
              <a:t>h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4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4"/>
              </a:rPr>
              <a:t>tp</a:t>
            </a:r>
            <a:r>
              <a:rPr sz="2700" spc="-25" dirty="0">
                <a:solidFill>
                  <a:srgbClr val="17375E"/>
                </a:solidFill>
                <a:cs typeface="Calibri"/>
                <a:hlinkClick r:id="rId4"/>
              </a:rPr>
              <a:t>: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4"/>
              </a:rPr>
              <a:t>//need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spc="-30" dirty="0">
                <a:solidFill>
                  <a:srgbClr val="17375E"/>
                </a:solidFill>
                <a:cs typeface="Calibri"/>
                <a:hlinkClick r:id="rId4"/>
              </a:rPr>
              <a:t>e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4"/>
              </a:rPr>
              <a:t>me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2700" dirty="0">
                <a:solidFill>
                  <a:srgbClr val="17375E"/>
                </a:solidFill>
                <a:cs typeface="Calibri"/>
                <a:hlinkClick r:id="rId4"/>
              </a:rPr>
              <a:t>t.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4"/>
              </a:rPr>
              <a:t>n</a:t>
            </a:r>
            <a:r>
              <a:rPr sz="2700" spc="-40" dirty="0">
                <a:solidFill>
                  <a:srgbClr val="17375E"/>
                </a:solidFill>
                <a:cs typeface="Calibri"/>
                <a:hlinkClick r:id="rId4"/>
              </a:rPr>
              <a:t>y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4"/>
              </a:rPr>
              <a:t>s</a:t>
            </a:r>
            <a:r>
              <a:rPr sz="2700" spc="-45" dirty="0">
                <a:solidFill>
                  <a:srgbClr val="17375E"/>
                </a:solidFill>
                <a:cs typeface="Calibri"/>
                <a:hlinkClick r:id="rId4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4"/>
              </a:rPr>
              <a:t>ommunit</a:t>
            </a:r>
            <a:r>
              <a:rPr sz="2700" spc="-35" dirty="0">
                <a:solidFill>
                  <a:srgbClr val="17375E"/>
                </a:solidFill>
                <a:cs typeface="Calibri"/>
                <a:hlinkClick r:id="rId4"/>
              </a:rPr>
              <a:t>y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4"/>
              </a:rPr>
              <a:t>a</a:t>
            </a:r>
            <a:r>
              <a:rPr sz="2700" dirty="0">
                <a:solidFill>
                  <a:srgbClr val="17375E"/>
                </a:solidFill>
                <a:cs typeface="Calibri"/>
                <a:hlinkClick r:id="rId4"/>
              </a:rPr>
              <a:t>ction.o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4"/>
              </a:rPr>
              <a:t>r</a:t>
            </a:r>
            <a:r>
              <a:rPr sz="2700" spc="75" dirty="0">
                <a:solidFill>
                  <a:srgbClr val="17375E"/>
                </a:solidFill>
                <a:cs typeface="Calibri"/>
                <a:hlinkClick r:id="rId4"/>
              </a:rPr>
              <a:t>g</a:t>
            </a:r>
            <a:r>
              <a:rPr sz="2700" dirty="0">
                <a:solidFill>
                  <a:srgbClr val="17375E"/>
                </a:solidFill>
                <a:cs typeface="Calibri"/>
                <a:hlinkClick r:id="rId4"/>
              </a:rPr>
              <a:t>/</a:t>
            </a:r>
            <a:endParaRPr sz="27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2700" dirty="0">
                <a:solidFill>
                  <a:srgbClr val="17375E"/>
                </a:solidFill>
                <a:cs typeface="Calibri"/>
              </a:rPr>
              <a:t>Annie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dirty="0">
                <a:solidFill>
                  <a:srgbClr val="17375E"/>
                </a:solidFill>
                <a:cs typeface="Calibri"/>
              </a:rPr>
              <a:t>.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dirty="0">
                <a:solidFill>
                  <a:srgbClr val="17375E"/>
                </a:solidFill>
                <a:cs typeface="Calibri"/>
              </a:rPr>
              <a:t>C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as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y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45" dirty="0">
                <a:solidFill>
                  <a:srgbClr val="17375E"/>
                </a:solidFill>
                <a:cs typeface="Calibri"/>
              </a:rPr>
              <a:t>F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ound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2700" dirty="0">
                <a:solidFill>
                  <a:srgbClr val="17375E"/>
                </a:solidFill>
                <a:cs typeface="Calibri"/>
              </a:rPr>
              <a:t>tion,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dirty="0">
                <a:solidFill>
                  <a:srgbClr val="17375E"/>
                </a:solidFill>
                <a:cs typeface="Calibri"/>
              </a:rPr>
              <a:t>Kids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Cou</a:t>
            </a:r>
            <a:r>
              <a:rPr sz="27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27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27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2700" spc="-55" dirty="0">
                <a:solidFill>
                  <a:srgbClr val="17375E"/>
                </a:solidFill>
                <a:cs typeface="Calibri"/>
              </a:rPr>
              <a:t>t</a:t>
            </a:r>
            <a:r>
              <a:rPr sz="2700" dirty="0">
                <a:solidFill>
                  <a:srgbClr val="17375E"/>
                </a:solidFill>
                <a:cs typeface="Calibri"/>
              </a:rPr>
              <a:t>a </a:t>
            </a:r>
            <a:r>
              <a:rPr sz="2700" spc="-5" dirty="0">
                <a:solidFill>
                  <a:srgbClr val="17375E"/>
                </a:solidFill>
                <a:cs typeface="Calibri"/>
              </a:rPr>
              <a:t>Ce</a:t>
            </a:r>
            <a:r>
              <a:rPr sz="27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27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2700" spc="-295" dirty="0">
                <a:solidFill>
                  <a:srgbClr val="17375E"/>
                </a:solidFill>
                <a:cs typeface="Calibri"/>
              </a:rPr>
              <a:t>r</a:t>
            </a:r>
            <a:r>
              <a:rPr sz="2700" dirty="0">
                <a:solidFill>
                  <a:srgbClr val="17375E"/>
                </a:solidFill>
                <a:cs typeface="Calibri"/>
              </a:rPr>
              <a:t>.</a:t>
            </a:r>
            <a:endParaRPr sz="2700">
              <a:solidFill>
                <a:prstClr val="black"/>
              </a:solidFill>
              <a:cs typeface="Calibri"/>
            </a:endParaRPr>
          </a:p>
          <a:p>
            <a:pPr marL="12700" marR="354965">
              <a:lnSpc>
                <a:spcPct val="80000"/>
              </a:lnSpc>
              <a:spcBef>
                <a:spcPts val="645"/>
              </a:spcBef>
            </a:pPr>
            <a:r>
              <a:rPr sz="2700" spc="-30" dirty="0">
                <a:solidFill>
                  <a:srgbClr val="17375E"/>
                </a:solidFill>
                <a:cs typeface="Calibri"/>
                <a:hlinkClick r:id="rId5"/>
              </a:rPr>
              <a:t>h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5"/>
              </a:rPr>
              <a:t>tp</a:t>
            </a:r>
            <a:r>
              <a:rPr sz="2700" spc="-25" dirty="0">
                <a:solidFill>
                  <a:srgbClr val="17375E"/>
                </a:solidFill>
                <a:cs typeface="Calibri"/>
                <a:hlinkClick r:id="rId5"/>
              </a:rPr>
              <a:t>: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5"/>
              </a:rPr>
              <a:t>//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5"/>
              </a:rPr>
              <a:t>w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5"/>
              </a:rPr>
              <a:t>w</a:t>
            </a:r>
            <a:r>
              <a:rPr sz="2700" spc="-200" dirty="0">
                <a:solidFill>
                  <a:srgbClr val="17375E"/>
                </a:solidFill>
                <a:cs typeface="Calibri"/>
                <a:hlinkClick r:id="rId5"/>
              </a:rPr>
              <a:t>w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5"/>
              </a:rPr>
              <a:t>.aec</a:t>
            </a:r>
            <a:r>
              <a:rPr sz="2700" spc="-180" dirty="0">
                <a:solidFill>
                  <a:srgbClr val="17375E"/>
                </a:solidFill>
                <a:cs typeface="Calibri"/>
                <a:hlinkClick r:id="rId5"/>
              </a:rPr>
              <a:t>f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5"/>
              </a:rPr>
              <a:t>.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o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5"/>
              </a:rPr>
              <a:t>r</a:t>
            </a:r>
            <a:r>
              <a:rPr sz="2700" spc="75" dirty="0">
                <a:solidFill>
                  <a:srgbClr val="17375E"/>
                </a:solidFill>
                <a:cs typeface="Calibri"/>
                <a:hlinkClick r:id="rId5"/>
              </a:rPr>
              <a:t>g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2700" spc="-35" dirty="0">
                <a:solidFill>
                  <a:srgbClr val="17375E"/>
                </a:solidFill>
                <a:cs typeface="Calibri"/>
                <a:hlinkClick r:id="rId5"/>
              </a:rPr>
              <a:t>w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5"/>
              </a:rPr>
              <a:t>ork</a:t>
            </a:r>
            <a:r>
              <a:rPr sz="2700" spc="-30" dirty="0">
                <a:solidFill>
                  <a:srgbClr val="17375E"/>
                </a:solidFill>
                <a:cs typeface="Calibri"/>
                <a:hlinkClick r:id="rId5"/>
              </a:rPr>
              <a:t>/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kid</a:t>
            </a:r>
            <a:r>
              <a:rPr sz="2700" spc="10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2700" spc="-45" dirty="0">
                <a:solidFill>
                  <a:srgbClr val="17375E"/>
                </a:solidFill>
                <a:cs typeface="Calibri"/>
                <a:hlinkClick r:id="rId5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5"/>
              </a:rPr>
              <a:t>ou</a:t>
            </a:r>
            <a:r>
              <a:rPr sz="2700" spc="-40" dirty="0">
                <a:solidFill>
                  <a:srgbClr val="17375E"/>
                </a:solidFill>
                <a:cs typeface="Calibri"/>
                <a:hlinkClick r:id="rId5"/>
              </a:rPr>
              <a:t>n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t/kid</a:t>
            </a:r>
            <a:r>
              <a:rPr sz="2700" spc="-20" dirty="0">
                <a:solidFill>
                  <a:srgbClr val="17375E"/>
                </a:solidFill>
                <a:cs typeface="Calibri"/>
                <a:hlinkClick r:id="rId5"/>
              </a:rPr>
              <a:t>s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2700" spc="-45" dirty="0">
                <a:solidFill>
                  <a:srgbClr val="17375E"/>
                </a:solidFill>
                <a:cs typeface="Calibri"/>
                <a:hlinkClick r:id="rId5"/>
              </a:rPr>
              <a:t>c</a:t>
            </a:r>
            <a:r>
              <a:rPr sz="2700" spc="-5" dirty="0">
                <a:solidFill>
                  <a:srgbClr val="17375E"/>
                </a:solidFill>
                <a:cs typeface="Calibri"/>
                <a:hlinkClick r:id="rId5"/>
              </a:rPr>
              <a:t>o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5"/>
              </a:rPr>
              <a:t>u</a:t>
            </a:r>
            <a:r>
              <a:rPr sz="2700" spc="-30" dirty="0">
                <a:solidFill>
                  <a:srgbClr val="17375E"/>
                </a:solidFill>
                <a:cs typeface="Calibri"/>
                <a:hlinkClick r:id="rId5"/>
              </a:rPr>
              <a:t>n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2700" spc="-15" dirty="0">
                <a:solidFill>
                  <a:srgbClr val="17375E"/>
                </a:solidFill>
                <a:cs typeface="Calibri"/>
                <a:hlinkClick r:id="rId5"/>
              </a:rPr>
              <a:t>d</a:t>
            </a:r>
            <a:r>
              <a:rPr sz="2700" spc="-25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2700" spc="-55" dirty="0">
                <a:solidFill>
                  <a:srgbClr val="17375E"/>
                </a:solidFill>
                <a:cs typeface="Calibri"/>
                <a:hlinkClick r:id="rId5"/>
              </a:rPr>
              <a:t>t</a:t>
            </a:r>
            <a:r>
              <a:rPr sz="2700" spc="-10" dirty="0">
                <a:solidFill>
                  <a:srgbClr val="17375E"/>
                </a:solidFill>
                <a:cs typeface="Calibri"/>
                <a:hlinkClick r:id="rId5"/>
              </a:rPr>
              <a:t>a</a:t>
            </a:r>
            <a:r>
              <a:rPr sz="2700" dirty="0">
                <a:solidFill>
                  <a:srgbClr val="17375E"/>
                </a:solidFill>
                <a:cs typeface="Calibri"/>
                <a:hlinkClick r:id="rId5"/>
              </a:rPr>
              <a:t>-</a:t>
            </a:r>
            <a:r>
              <a:rPr sz="2700" dirty="0">
                <a:solidFill>
                  <a:srgbClr val="17375E"/>
                </a:solidFill>
                <a:cs typeface="Calibri"/>
              </a:rPr>
              <a:t> 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ce</a:t>
            </a:r>
            <a:r>
              <a:rPr sz="2700" spc="-45" dirty="0">
                <a:solidFill>
                  <a:srgbClr val="17375E"/>
                </a:solidFill>
                <a:cs typeface="Calibri"/>
              </a:rPr>
              <a:t>nt</a:t>
            </a:r>
            <a:r>
              <a:rPr sz="2700" spc="-15" dirty="0">
                <a:solidFill>
                  <a:srgbClr val="17375E"/>
                </a:solidFill>
                <a:cs typeface="Calibri"/>
              </a:rPr>
              <a:t>er/</a:t>
            </a:r>
            <a:endParaRPr sz="27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264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2294889"/>
            <a:ext cx="7010400" cy="140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3200" b="1" dirty="0">
                <a:solidFill>
                  <a:srgbClr val="17375E"/>
                </a:solidFill>
                <a:cs typeface="Calibri"/>
              </a:rPr>
              <a:t>S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b="1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3.5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algn="ctr"/>
            <a:r>
              <a:rPr sz="3200" b="1" spc="-5" dirty="0">
                <a:solidFill>
                  <a:srgbClr val="17375E"/>
                </a:solidFill>
                <a:cs typeface="Calibri"/>
              </a:rPr>
              <a:t>Th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2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o</a:t>
            </a:r>
            <a:r>
              <a:rPr sz="3200" b="1" spc="-4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ernin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g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boa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ormally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acc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ts</a:t>
            </a:r>
            <a:r>
              <a:rPr sz="3200" b="1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algn="ctr"/>
            <a:r>
              <a:rPr sz="3200" b="1" spc="-5" dirty="0">
                <a:solidFill>
                  <a:srgbClr val="17375E"/>
                </a:solidFill>
                <a:cs typeface="Calibri"/>
              </a:rPr>
              <a:t>com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l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d</a:t>
            </a:r>
            <a:r>
              <a:rPr sz="3200" b="1" spc="-4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com</a:t>
            </a:r>
            <a:r>
              <a:rPr sz="3200" b="1" spc="-1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u</a:t>
            </a:r>
            <a:r>
              <a:rPr sz="3200" b="1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ity</a:t>
            </a:r>
            <a:r>
              <a:rPr sz="3200" b="1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assess</a:t>
            </a:r>
            <a:r>
              <a:rPr sz="3200" b="1" spc="-2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b="1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b="1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b="1" dirty="0">
                <a:solidFill>
                  <a:srgbClr val="17375E"/>
                </a:solidFill>
                <a:cs typeface="Calibri"/>
              </a:rPr>
              <a:t>t.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762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6704965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527685" algn="l"/>
              </a:tabLst>
            </a:pPr>
            <a:r>
              <a:rPr sz="32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.	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boa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ol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 in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CNA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9735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255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06299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ning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wh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 “bo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 </a:t>
            </a:r>
            <a:r>
              <a:rPr sz="3200" spc="-7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ormal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acce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” mean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ema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with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3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ear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me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5" dirty="0">
                <a:solidFill>
                  <a:srgbClr val="17375E"/>
                </a:solidFill>
                <a:cs typeface="Calibri"/>
              </a:rPr>
              <a:t>period.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1672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932420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B.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ida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 and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m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Boa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app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al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741714"/>
            <a:ext cx="2819400" cy="220724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 assess gaps in services &amp; identify resources to address </a:t>
            </a:r>
          </a:p>
          <a:p>
            <a:pPr algn="ctr"/>
            <a:r>
              <a:rPr lang="en-US" sz="1600" dirty="0" smtClean="0"/>
              <a:t>needs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828272"/>
            <a:ext cx="2590800" cy="2077403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determine if a particular program is needed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10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DO WE NEED ASSESSMENTS?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1828800"/>
            <a:ext cx="2514600" cy="207740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support organizational strategic planning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0"/>
            <a:ext cx="2852057" cy="2077403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To develop program, priorities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3853280"/>
            <a:ext cx="2601687" cy="20341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To support </a:t>
            </a:r>
          </a:p>
          <a:p>
            <a:pPr algn="ctr"/>
            <a:r>
              <a:rPr lang="en-US" dirty="0" smtClean="0"/>
              <a:t>the need for funding</a:t>
            </a:r>
          </a:p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942" y="3853280"/>
            <a:ext cx="2623458" cy="20774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To assist with program evaluation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790815" cy="255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.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B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y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r>
              <a:rPr sz="3200" dirty="0">
                <a:solidFill>
                  <a:srgbClr val="17375E"/>
                </a:solidFill>
                <a:cs typeface="Calibri"/>
              </a:rPr>
              <a:t>d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20193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Doe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boa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h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 a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ommi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ee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im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lar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u</a:t>
            </a:r>
            <a:r>
              <a:rPr sz="3200" dirty="0">
                <a:solidFill>
                  <a:srgbClr val="17375E"/>
                </a:solidFill>
                <a:cs typeface="Calibri"/>
              </a:rPr>
              <a:t>ctu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 with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espon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ib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the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10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?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boa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br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9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ed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b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the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fin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d</a:t>
            </a:r>
            <a:r>
              <a:rPr sz="3200" dirty="0">
                <a:solidFill>
                  <a:srgbClr val="17375E"/>
                </a:solidFill>
                <a:cs typeface="Calibri"/>
              </a:rPr>
              <a:t>ings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he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1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?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735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1499235">
              <a:lnSpc>
                <a:spcPct val="100000"/>
              </a:lnSpc>
            </a:pPr>
            <a:r>
              <a:rPr dirty="0"/>
              <a:t>S</a:t>
            </a:r>
            <a:r>
              <a:rPr spc="-60" dirty="0"/>
              <a:t>t</a:t>
            </a:r>
            <a:r>
              <a:rPr dirty="0"/>
              <a:t>anda</a:t>
            </a:r>
            <a:r>
              <a:rPr spc="-55" dirty="0"/>
              <a:t>r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3.5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48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D</a:t>
            </a:r>
            <a:r>
              <a:rPr spc="-5" dirty="0"/>
              <a:t>.</a:t>
            </a:r>
            <a:r>
              <a:rPr dirty="0"/>
              <a:t> </a:t>
            </a:r>
            <a:r>
              <a:rPr spc="-40" dirty="0"/>
              <a:t>R</a:t>
            </a:r>
            <a:r>
              <a:rPr spc="-10" dirty="0"/>
              <a:t>esou</a:t>
            </a:r>
            <a:r>
              <a:rPr spc="-45" dirty="0"/>
              <a:t>r</a:t>
            </a:r>
            <a:r>
              <a:rPr spc="-10" dirty="0"/>
              <a:t>c</a:t>
            </a:r>
            <a:r>
              <a:rPr spc="-20" dirty="0"/>
              <a:t>e</a:t>
            </a:r>
            <a:r>
              <a:rPr spc="-10" dirty="0"/>
              <a:t>s</a:t>
            </a:r>
          </a:p>
          <a:p>
            <a:pPr marL="12700" marR="82550">
              <a:lnSpc>
                <a:spcPct val="120000"/>
              </a:lnSpc>
            </a:pPr>
            <a:r>
              <a:rPr spc="-15" dirty="0"/>
              <a:t>Co</a:t>
            </a:r>
            <a:r>
              <a:rPr spc="-25" dirty="0"/>
              <a:t>m</a:t>
            </a:r>
            <a:r>
              <a:rPr spc="-15" dirty="0"/>
              <a:t>mun</a:t>
            </a:r>
            <a:r>
              <a:rPr dirty="0"/>
              <a:t>i</a:t>
            </a:r>
            <a:r>
              <a:rPr spc="-10" dirty="0"/>
              <a:t>ty</a:t>
            </a:r>
            <a:r>
              <a:rPr dirty="0"/>
              <a:t> </a:t>
            </a:r>
            <a:r>
              <a:rPr spc="-10" dirty="0"/>
              <a:t>A</a:t>
            </a:r>
            <a:r>
              <a:rPr spc="-20" dirty="0"/>
              <a:t>c</a:t>
            </a:r>
            <a:r>
              <a:rPr spc="-10" dirty="0"/>
              <a:t>t</a:t>
            </a:r>
            <a:r>
              <a:rPr dirty="0"/>
              <a:t>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5" dirty="0"/>
              <a:t> </a:t>
            </a:r>
            <a:r>
              <a:rPr spc="-45" dirty="0"/>
              <a:t>P</a:t>
            </a:r>
            <a:r>
              <a:rPr spc="-10" dirty="0"/>
              <a:t>artne</a:t>
            </a:r>
            <a:r>
              <a:rPr spc="-45" dirty="0"/>
              <a:t>r</a:t>
            </a:r>
            <a:r>
              <a:rPr spc="-15" dirty="0"/>
              <a:t>shi</a:t>
            </a:r>
            <a:r>
              <a:rPr spc="-10" dirty="0"/>
              <a:t>p,</a:t>
            </a:r>
            <a:r>
              <a:rPr spc="-5" dirty="0"/>
              <a:t> </a:t>
            </a:r>
            <a:r>
              <a:rPr spc="-15" dirty="0"/>
              <a:t>S</a:t>
            </a:r>
            <a:r>
              <a:rPr spc="-20" dirty="0"/>
              <a:t>c</a:t>
            </a:r>
            <a:r>
              <a:rPr spc="-15" dirty="0"/>
              <a:t>hedul</a:t>
            </a:r>
            <a:r>
              <a:rPr spc="-10" dirty="0"/>
              <a:t>e</a:t>
            </a:r>
            <a:r>
              <a:rPr spc="10" dirty="0"/>
              <a:t> </a:t>
            </a:r>
            <a:r>
              <a:rPr spc="-15" dirty="0"/>
              <a:t>o</a:t>
            </a:r>
            <a:r>
              <a:rPr spc="-5" dirty="0"/>
              <a:t>f</a:t>
            </a:r>
            <a:r>
              <a:rPr spc="10" dirty="0"/>
              <a:t> </a:t>
            </a:r>
            <a:r>
              <a:rPr spc="-10" dirty="0"/>
              <a:t>A</a:t>
            </a:r>
            <a:r>
              <a:rPr spc="-20" dirty="0"/>
              <a:t>c</a:t>
            </a:r>
            <a:r>
              <a:rPr spc="-10" dirty="0"/>
              <a:t>t</a:t>
            </a:r>
            <a:r>
              <a:rPr dirty="0"/>
              <a:t>i</a:t>
            </a:r>
            <a:r>
              <a:rPr spc="-15" dirty="0"/>
              <a:t>on</a:t>
            </a:r>
            <a:r>
              <a:rPr spc="-10" dirty="0"/>
              <a:t>s</a:t>
            </a:r>
            <a:r>
              <a:rPr dirty="0"/>
              <a:t> </a:t>
            </a:r>
            <a:r>
              <a:rPr spc="-45" dirty="0"/>
              <a:t>f</a:t>
            </a:r>
            <a:r>
              <a:rPr spc="-15" dirty="0"/>
              <a:t>o</a:t>
            </a:r>
            <a:r>
              <a:rPr spc="-10" dirty="0"/>
              <a:t>r</a:t>
            </a:r>
            <a:r>
              <a:rPr spc="10" dirty="0"/>
              <a:t> </a:t>
            </a:r>
            <a:r>
              <a:rPr spc="-15" dirty="0"/>
              <a:t>Boa</a:t>
            </a:r>
            <a:r>
              <a:rPr spc="-40" dirty="0"/>
              <a:t>r</a:t>
            </a:r>
            <a:r>
              <a:rPr spc="-15" dirty="0"/>
              <a:t>ds</a:t>
            </a:r>
            <a:r>
              <a:rPr spc="-10" dirty="0"/>
              <a:t> </a:t>
            </a:r>
            <a:r>
              <a:rPr spc="-25" dirty="0">
                <a:hlinkClick r:id="rId3"/>
              </a:rPr>
              <a:t>h</a:t>
            </a:r>
            <a:r>
              <a:rPr spc="-30" dirty="0">
                <a:hlinkClick r:id="rId3"/>
              </a:rPr>
              <a:t>t</a:t>
            </a:r>
            <a:r>
              <a:rPr spc="-10" dirty="0">
                <a:hlinkClick r:id="rId3"/>
              </a:rPr>
              <a:t>t</a:t>
            </a:r>
            <a:r>
              <a:rPr spc="-15" dirty="0">
                <a:hlinkClick r:id="rId3"/>
              </a:rPr>
              <a:t>p</a:t>
            </a:r>
            <a:r>
              <a:rPr dirty="0">
                <a:hlinkClick r:id="rId3"/>
              </a:rPr>
              <a:t>:</a:t>
            </a:r>
            <a:r>
              <a:rPr spc="-15" dirty="0">
                <a:hlinkClick r:id="rId3"/>
              </a:rPr>
              <a:t>/</a:t>
            </a:r>
            <a:r>
              <a:rPr spc="-20" dirty="0">
                <a:hlinkClick r:id="rId3"/>
              </a:rPr>
              <a:t>/</a:t>
            </a:r>
            <a:r>
              <a:rPr spc="-10" dirty="0">
                <a:hlinkClick r:id="rId3"/>
              </a:rPr>
              <a:t>ww</a:t>
            </a:r>
            <a:r>
              <a:rPr spc="-125" dirty="0">
                <a:hlinkClick r:id="rId3"/>
              </a:rPr>
              <a:t>w</a:t>
            </a:r>
            <a:r>
              <a:rPr spc="-5" dirty="0">
                <a:hlinkClick r:id="rId3"/>
              </a:rPr>
              <a:t>.</a:t>
            </a:r>
            <a:r>
              <a:rPr spc="-25" dirty="0">
                <a:hlinkClick r:id="rId3"/>
              </a:rPr>
              <a:t>c</a:t>
            </a:r>
            <a:r>
              <a:rPr spc="-20" dirty="0">
                <a:hlinkClick r:id="rId3"/>
              </a:rPr>
              <a:t>om</a:t>
            </a:r>
            <a:r>
              <a:rPr spc="-25" dirty="0">
                <a:hlinkClick r:id="rId3"/>
              </a:rPr>
              <a:t>m</a:t>
            </a:r>
            <a:r>
              <a:rPr spc="-15" dirty="0">
                <a:hlinkClick r:id="rId3"/>
              </a:rPr>
              <a:t>un</a:t>
            </a:r>
            <a:r>
              <a:rPr dirty="0">
                <a:hlinkClick r:id="rId3"/>
              </a:rPr>
              <a:t>i</a:t>
            </a:r>
            <a:r>
              <a:rPr spc="-10" dirty="0">
                <a:hlinkClick r:id="rId3"/>
              </a:rPr>
              <a:t>t</a:t>
            </a:r>
            <a:r>
              <a:rPr spc="-40" dirty="0">
                <a:hlinkClick r:id="rId3"/>
              </a:rPr>
              <a:t>y</a:t>
            </a:r>
            <a:r>
              <a:rPr spc="-10" dirty="0">
                <a:hlinkClick r:id="rId3"/>
              </a:rPr>
              <a:t>ac</a:t>
            </a:r>
            <a:r>
              <a:rPr spc="-5" dirty="0">
                <a:hlinkClick r:id="rId3"/>
              </a:rPr>
              <a:t>ti</a:t>
            </a:r>
            <a:r>
              <a:rPr spc="-15" dirty="0">
                <a:hlinkClick r:id="rId3"/>
              </a:rPr>
              <a:t>onp</a:t>
            </a:r>
            <a:r>
              <a:rPr spc="-10" dirty="0">
                <a:hlinkClick r:id="rId3"/>
              </a:rPr>
              <a:t>a</a:t>
            </a:r>
            <a:r>
              <a:rPr spc="-15" dirty="0">
                <a:hlinkClick r:id="rId3"/>
              </a:rPr>
              <a:t>r</a:t>
            </a:r>
            <a:r>
              <a:rPr spc="-10" dirty="0">
                <a:hlinkClick r:id="rId3"/>
              </a:rPr>
              <a:t>t</a:t>
            </a:r>
            <a:r>
              <a:rPr spc="-15" dirty="0">
                <a:hlinkClick r:id="rId3"/>
              </a:rPr>
              <a:t>ne</a:t>
            </a:r>
            <a:r>
              <a:rPr spc="-40" dirty="0">
                <a:hlinkClick r:id="rId3"/>
              </a:rPr>
              <a:t>r</a:t>
            </a:r>
            <a:r>
              <a:rPr spc="-15" dirty="0">
                <a:hlinkClick r:id="rId3"/>
              </a:rPr>
              <a:t>sh</a:t>
            </a:r>
            <a:r>
              <a:rPr dirty="0">
                <a:hlinkClick r:id="rId3"/>
              </a:rPr>
              <a:t>i</a:t>
            </a:r>
            <a:r>
              <a:rPr spc="-15" dirty="0">
                <a:hlinkClick r:id="rId3"/>
              </a:rPr>
              <a:t>p</a:t>
            </a:r>
            <a:r>
              <a:rPr dirty="0">
                <a:hlinkClick r:id="rId3"/>
              </a:rPr>
              <a:t>.</a:t>
            </a:r>
            <a:r>
              <a:rPr spc="-25" dirty="0">
                <a:hlinkClick r:id="rId3"/>
              </a:rPr>
              <a:t>c</a:t>
            </a:r>
            <a:r>
              <a:rPr spc="-20" dirty="0">
                <a:hlinkClick r:id="rId3"/>
              </a:rPr>
              <a:t>om</a:t>
            </a:r>
            <a:r>
              <a:rPr spc="-55" dirty="0">
                <a:hlinkClick r:id="rId3"/>
              </a:rPr>
              <a:t>/</a:t>
            </a:r>
            <a:r>
              <a:rPr spc="-25" dirty="0">
                <a:hlinkClick r:id="rId3"/>
              </a:rPr>
              <a:t>s</a:t>
            </a:r>
            <a:r>
              <a:rPr spc="-20" dirty="0">
                <a:hlinkClick r:id="rId3"/>
              </a:rPr>
              <a:t>t</a:t>
            </a:r>
            <a:r>
              <a:rPr spc="-15" dirty="0">
                <a:hlinkClick r:id="rId3"/>
              </a:rPr>
              <a:t>o</a:t>
            </a:r>
            <a:r>
              <a:rPr spc="-55" dirty="0">
                <a:hlinkClick r:id="rId3"/>
              </a:rPr>
              <a:t>r</a:t>
            </a:r>
            <a:r>
              <a:rPr spc="-10" dirty="0">
                <a:hlinkClick r:id="rId3"/>
              </a:rPr>
              <a:t>ag</a:t>
            </a:r>
            <a:r>
              <a:rPr spc="-20" dirty="0">
                <a:hlinkClick r:id="rId3"/>
              </a:rPr>
              <a:t>e</a:t>
            </a:r>
            <a:r>
              <a:rPr spc="-40" dirty="0">
                <a:hlinkClick r:id="rId3"/>
              </a:rPr>
              <a:t>/</a:t>
            </a:r>
            <a:r>
              <a:rPr spc="-25" dirty="0">
                <a:hlinkClick r:id="rId3"/>
              </a:rPr>
              <a:t>c</a:t>
            </a:r>
            <a:r>
              <a:rPr spc="-10" dirty="0">
                <a:hlinkClick r:id="rId3"/>
              </a:rPr>
              <a:t>ap</a:t>
            </a:r>
            <a:r>
              <a:rPr spc="-15" dirty="0">
                <a:hlinkClick r:id="rId3"/>
              </a:rPr>
              <a:t>/do</a:t>
            </a:r>
            <a:r>
              <a:rPr spc="-20" dirty="0">
                <a:hlinkClick r:id="rId3"/>
              </a:rPr>
              <a:t>c</a:t>
            </a:r>
            <a:r>
              <a:rPr spc="-15" dirty="0">
                <a:hlinkClick r:id="rId3"/>
              </a:rPr>
              <a:t>ume</a:t>
            </a:r>
            <a:r>
              <a:rPr spc="-25" dirty="0">
                <a:hlinkClick r:id="rId3"/>
              </a:rPr>
              <a:t>n</a:t>
            </a:r>
            <a:r>
              <a:rPr spc="-10" dirty="0">
                <a:hlinkClick r:id="rId3"/>
              </a:rPr>
              <a:t>t</a:t>
            </a:r>
            <a:r>
              <a:rPr spc="-15" dirty="0">
                <a:hlinkClick r:id="rId3"/>
              </a:rPr>
              <a:t>s/O</a:t>
            </a:r>
            <a:r>
              <a:rPr spc="-20" dirty="0">
                <a:hlinkClick r:id="rId3"/>
              </a:rPr>
              <a:t>S</a:t>
            </a:r>
            <a:r>
              <a:rPr spc="-25" dirty="0">
                <a:hlinkClick r:id="rId3"/>
              </a:rPr>
              <a:t>C</a:t>
            </a:r>
            <a:r>
              <a:rPr spc="-15" dirty="0">
                <a:hlinkClick r:id="rId3"/>
              </a:rPr>
              <a:t>OE</a:t>
            </a:r>
            <a:r>
              <a:rPr spc="-55" dirty="0">
                <a:hlinkClick r:id="rId3"/>
              </a:rPr>
              <a:t>/</a:t>
            </a:r>
            <a:r>
              <a:rPr spc="-15" dirty="0">
                <a:hlinkClick r:id="rId3"/>
              </a:rPr>
              <a:t>schedu</a:t>
            </a:r>
            <a:r>
              <a:rPr spc="-10" dirty="0">
                <a:hlinkClick r:id="rId3"/>
              </a:rPr>
              <a:t>le_</a:t>
            </a:r>
            <a:r>
              <a:rPr spc="-15" dirty="0">
                <a:hlinkClick r:id="rId3"/>
              </a:rPr>
              <a:t>of_</a:t>
            </a:r>
            <a:r>
              <a:rPr spc="-25" dirty="0">
                <a:hlinkClick r:id="rId3"/>
              </a:rPr>
              <a:t>s</a:t>
            </a:r>
            <a:r>
              <a:rPr spc="-30" dirty="0">
                <a:hlinkClick r:id="rId3"/>
              </a:rPr>
              <a:t>t</a:t>
            </a:r>
            <a:r>
              <a:rPr spc="-10" dirty="0">
                <a:hlinkClick r:id="rId3"/>
              </a:rPr>
              <a:t>a</a:t>
            </a:r>
            <a:r>
              <a:rPr spc="-5" dirty="0"/>
              <a:t> </a:t>
            </a:r>
            <a:r>
              <a:rPr spc="-15" dirty="0"/>
              <a:t>nd</a:t>
            </a:r>
            <a:r>
              <a:rPr spc="-5" dirty="0"/>
              <a:t>a</a:t>
            </a:r>
            <a:r>
              <a:rPr spc="-40" dirty="0"/>
              <a:t>r</a:t>
            </a:r>
            <a:r>
              <a:rPr spc="-15" dirty="0"/>
              <a:t>ds_f</a:t>
            </a:r>
            <a:r>
              <a:rPr spc="0" dirty="0"/>
              <a:t>i</a:t>
            </a:r>
            <a:r>
              <a:rPr spc="-15" dirty="0"/>
              <a:t>n</a:t>
            </a:r>
            <a:r>
              <a:rPr spc="-10" dirty="0"/>
              <a:t>al_f</a:t>
            </a:r>
            <a:r>
              <a:rPr dirty="0"/>
              <a:t>i</a:t>
            </a:r>
            <a:r>
              <a:rPr spc="-5" dirty="0"/>
              <a:t>l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b</a:t>
            </a:r>
            <a:r>
              <a:rPr spc="-10" dirty="0"/>
              <a:t>le.</a:t>
            </a:r>
            <a:r>
              <a:rPr spc="-20" dirty="0"/>
              <a:t>p</a:t>
            </a:r>
            <a:r>
              <a:rPr spc="-15" dirty="0"/>
              <a:t>df</a:t>
            </a:r>
          </a:p>
          <a:p>
            <a:pPr marL="12700" marR="5080">
              <a:lnSpc>
                <a:spcPct val="120100"/>
              </a:lnSpc>
            </a:pPr>
            <a:r>
              <a:rPr spc="-15" dirty="0"/>
              <a:t>Com</a:t>
            </a:r>
            <a:r>
              <a:rPr spc="-25" dirty="0"/>
              <a:t>m</a:t>
            </a:r>
            <a:r>
              <a:rPr spc="-15" dirty="0"/>
              <a:t>un</a:t>
            </a:r>
            <a:r>
              <a:rPr dirty="0"/>
              <a:t>i</a:t>
            </a:r>
            <a:r>
              <a:rPr spc="-10" dirty="0"/>
              <a:t>ty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20" dirty="0"/>
              <a:t>c</a:t>
            </a:r>
            <a:r>
              <a:rPr spc="-5" dirty="0"/>
              <a:t>ti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10" dirty="0"/>
              <a:t> </a:t>
            </a:r>
            <a:r>
              <a:rPr spc="-45" dirty="0"/>
              <a:t>P</a:t>
            </a:r>
            <a:r>
              <a:rPr spc="-10" dirty="0"/>
              <a:t>artne</a:t>
            </a:r>
            <a:r>
              <a:rPr spc="-45" dirty="0"/>
              <a:t>r</a:t>
            </a:r>
            <a:r>
              <a:rPr spc="-15" dirty="0"/>
              <a:t>sh</a:t>
            </a:r>
            <a:r>
              <a:rPr dirty="0"/>
              <a:t>i</a:t>
            </a:r>
            <a:r>
              <a:rPr spc="-15" dirty="0"/>
              <a:t>p</a:t>
            </a:r>
            <a:r>
              <a:rPr spc="-5" dirty="0"/>
              <a:t>,</a:t>
            </a:r>
            <a:r>
              <a:rPr dirty="0"/>
              <a:t> </a:t>
            </a:r>
            <a:r>
              <a:rPr spc="-20" dirty="0"/>
              <a:t>O</a:t>
            </a:r>
            <a:r>
              <a:rPr spc="-45" dirty="0"/>
              <a:t>r</a:t>
            </a:r>
            <a:r>
              <a:rPr spc="-30" dirty="0"/>
              <a:t>g</a:t>
            </a:r>
            <a:r>
              <a:rPr spc="-10" dirty="0"/>
              <a:t>ani</a:t>
            </a:r>
            <a:r>
              <a:rPr spc="-30" dirty="0"/>
              <a:t>z</a:t>
            </a:r>
            <a:r>
              <a:rPr spc="-20" dirty="0"/>
              <a:t>a</a:t>
            </a:r>
            <a:r>
              <a:rPr spc="-5" dirty="0"/>
              <a:t>ti</a:t>
            </a:r>
            <a:r>
              <a:rPr spc="-15" dirty="0"/>
              <a:t>ona</a:t>
            </a:r>
            <a:r>
              <a:rPr spc="-5" dirty="0"/>
              <a:t>l</a:t>
            </a:r>
            <a:r>
              <a:rPr spc="-30" dirty="0"/>
              <a:t> </a:t>
            </a:r>
            <a:r>
              <a:rPr spc="-15" dirty="0"/>
              <a:t>S</a:t>
            </a:r>
            <a:r>
              <a:rPr spc="-30" dirty="0"/>
              <a:t>t</a:t>
            </a:r>
            <a:r>
              <a:rPr spc="-10" dirty="0"/>
              <a:t>an</a:t>
            </a:r>
            <a:r>
              <a:rPr spc="-15" dirty="0"/>
              <a:t>d</a:t>
            </a:r>
            <a:r>
              <a:rPr spc="-10" dirty="0"/>
              <a:t>a</a:t>
            </a:r>
            <a:r>
              <a:rPr spc="-40" dirty="0"/>
              <a:t>r</a:t>
            </a:r>
            <a:r>
              <a:rPr spc="-15" dirty="0"/>
              <a:t>d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10" dirty="0"/>
              <a:t>d</a:t>
            </a:r>
            <a:r>
              <a:rPr spc="-5" dirty="0"/>
              <a:t> </a:t>
            </a:r>
            <a:r>
              <a:rPr spc="-10" dirty="0"/>
              <a:t>C</a:t>
            </a:r>
            <a:r>
              <a:rPr spc="-20" dirty="0"/>
              <a:t>om</a:t>
            </a:r>
            <a:r>
              <a:rPr spc="-25" dirty="0"/>
              <a:t>m</a:t>
            </a:r>
            <a:r>
              <a:rPr spc="-15" dirty="0"/>
              <a:t>un</a:t>
            </a:r>
            <a:r>
              <a:rPr dirty="0"/>
              <a:t>i</a:t>
            </a:r>
            <a:r>
              <a:rPr spc="-10" dirty="0"/>
              <a:t>ty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20" dirty="0"/>
              <a:t>c</a:t>
            </a:r>
            <a:r>
              <a:rPr spc="-5" dirty="0"/>
              <a:t>ti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20" dirty="0"/>
              <a:t>o</a:t>
            </a:r>
            <a:r>
              <a:rPr spc="-10" dirty="0"/>
              <a:t>a</a:t>
            </a:r>
            <a:r>
              <a:rPr spc="-35" dirty="0"/>
              <a:t>r</a:t>
            </a:r>
            <a:r>
              <a:rPr spc="-15" dirty="0"/>
              <a:t>ds</a:t>
            </a:r>
            <a:r>
              <a:rPr spc="-10" dirty="0"/>
              <a:t> </a:t>
            </a:r>
            <a:r>
              <a:rPr spc="-25" dirty="0">
                <a:hlinkClick r:id="rId4"/>
              </a:rPr>
              <a:t>h</a:t>
            </a:r>
            <a:r>
              <a:rPr spc="-30" dirty="0">
                <a:hlinkClick r:id="rId4"/>
              </a:rPr>
              <a:t>t</a:t>
            </a:r>
            <a:r>
              <a:rPr spc="-10" dirty="0">
                <a:hlinkClick r:id="rId4"/>
              </a:rPr>
              <a:t>t</a:t>
            </a:r>
            <a:r>
              <a:rPr spc="-15" dirty="0">
                <a:hlinkClick r:id="rId4"/>
              </a:rPr>
              <a:t>p</a:t>
            </a:r>
            <a:r>
              <a:rPr dirty="0">
                <a:hlinkClick r:id="rId4"/>
              </a:rPr>
              <a:t>:</a:t>
            </a:r>
            <a:r>
              <a:rPr spc="-15" dirty="0">
                <a:hlinkClick r:id="rId4"/>
              </a:rPr>
              <a:t>/</a:t>
            </a:r>
            <a:r>
              <a:rPr spc="-20" dirty="0">
                <a:hlinkClick r:id="rId4"/>
              </a:rPr>
              <a:t>/</a:t>
            </a:r>
            <a:r>
              <a:rPr spc="-10" dirty="0">
                <a:hlinkClick r:id="rId4"/>
              </a:rPr>
              <a:t>ww</a:t>
            </a:r>
            <a:r>
              <a:rPr spc="-125" dirty="0">
                <a:hlinkClick r:id="rId4"/>
              </a:rPr>
              <a:t>w</a:t>
            </a:r>
            <a:r>
              <a:rPr spc="-5" dirty="0">
                <a:hlinkClick r:id="rId4"/>
              </a:rPr>
              <a:t>.</a:t>
            </a:r>
            <a:r>
              <a:rPr spc="-25" dirty="0">
                <a:hlinkClick r:id="rId4"/>
              </a:rPr>
              <a:t>c</a:t>
            </a:r>
            <a:r>
              <a:rPr spc="-20" dirty="0">
                <a:hlinkClick r:id="rId4"/>
              </a:rPr>
              <a:t>om</a:t>
            </a:r>
            <a:r>
              <a:rPr spc="-25" dirty="0">
                <a:hlinkClick r:id="rId4"/>
              </a:rPr>
              <a:t>m</a:t>
            </a:r>
            <a:r>
              <a:rPr spc="-15" dirty="0">
                <a:hlinkClick r:id="rId4"/>
              </a:rPr>
              <a:t>un</a:t>
            </a:r>
            <a:r>
              <a:rPr dirty="0">
                <a:hlinkClick r:id="rId4"/>
              </a:rPr>
              <a:t>i</a:t>
            </a:r>
            <a:r>
              <a:rPr spc="-10" dirty="0">
                <a:hlinkClick r:id="rId4"/>
              </a:rPr>
              <a:t>t</a:t>
            </a:r>
            <a:r>
              <a:rPr spc="-40" dirty="0">
                <a:hlinkClick r:id="rId4"/>
              </a:rPr>
              <a:t>y</a:t>
            </a:r>
            <a:r>
              <a:rPr spc="-10" dirty="0">
                <a:hlinkClick r:id="rId4"/>
              </a:rPr>
              <a:t>ac</a:t>
            </a:r>
            <a:r>
              <a:rPr spc="-5" dirty="0">
                <a:hlinkClick r:id="rId4"/>
              </a:rPr>
              <a:t>ti</a:t>
            </a:r>
            <a:r>
              <a:rPr spc="-15" dirty="0">
                <a:hlinkClick r:id="rId4"/>
              </a:rPr>
              <a:t>onp</a:t>
            </a:r>
            <a:r>
              <a:rPr spc="-10" dirty="0">
                <a:hlinkClick r:id="rId4"/>
              </a:rPr>
              <a:t>a</a:t>
            </a:r>
            <a:r>
              <a:rPr spc="-15" dirty="0">
                <a:hlinkClick r:id="rId4"/>
              </a:rPr>
              <a:t>r</a:t>
            </a:r>
            <a:r>
              <a:rPr spc="-10" dirty="0">
                <a:hlinkClick r:id="rId4"/>
              </a:rPr>
              <a:t>t</a:t>
            </a:r>
            <a:r>
              <a:rPr spc="-15" dirty="0">
                <a:hlinkClick r:id="rId4"/>
              </a:rPr>
              <a:t>ne</a:t>
            </a:r>
            <a:r>
              <a:rPr spc="-40" dirty="0">
                <a:hlinkClick r:id="rId4"/>
              </a:rPr>
              <a:t>r</a:t>
            </a:r>
            <a:r>
              <a:rPr spc="-15" dirty="0">
                <a:hlinkClick r:id="rId4"/>
              </a:rPr>
              <a:t>sh</a:t>
            </a:r>
            <a:r>
              <a:rPr dirty="0">
                <a:hlinkClick r:id="rId4"/>
              </a:rPr>
              <a:t>i</a:t>
            </a:r>
            <a:r>
              <a:rPr spc="-15" dirty="0">
                <a:hlinkClick r:id="rId4"/>
              </a:rPr>
              <a:t>p</a:t>
            </a:r>
            <a:r>
              <a:rPr dirty="0">
                <a:hlinkClick r:id="rId4"/>
              </a:rPr>
              <a:t>.</a:t>
            </a:r>
            <a:r>
              <a:rPr spc="-25" dirty="0">
                <a:hlinkClick r:id="rId4"/>
              </a:rPr>
              <a:t>c</a:t>
            </a:r>
            <a:r>
              <a:rPr spc="-20" dirty="0">
                <a:hlinkClick r:id="rId4"/>
              </a:rPr>
              <a:t>om</a:t>
            </a:r>
            <a:r>
              <a:rPr spc="-55" dirty="0">
                <a:hlinkClick r:id="rId4"/>
              </a:rPr>
              <a:t>/</a:t>
            </a:r>
            <a:r>
              <a:rPr spc="-25" dirty="0">
                <a:hlinkClick r:id="rId4"/>
              </a:rPr>
              <a:t>s</a:t>
            </a:r>
            <a:r>
              <a:rPr spc="-20" dirty="0">
                <a:hlinkClick r:id="rId4"/>
              </a:rPr>
              <a:t>t</a:t>
            </a:r>
            <a:r>
              <a:rPr spc="-15" dirty="0">
                <a:hlinkClick r:id="rId4"/>
              </a:rPr>
              <a:t>o</a:t>
            </a:r>
            <a:r>
              <a:rPr spc="-55" dirty="0">
                <a:hlinkClick r:id="rId4"/>
              </a:rPr>
              <a:t>r</a:t>
            </a:r>
            <a:r>
              <a:rPr spc="-10" dirty="0">
                <a:hlinkClick r:id="rId4"/>
              </a:rPr>
              <a:t>ag</a:t>
            </a:r>
            <a:r>
              <a:rPr spc="-20" dirty="0">
                <a:hlinkClick r:id="rId4"/>
              </a:rPr>
              <a:t>e</a:t>
            </a:r>
            <a:r>
              <a:rPr spc="-40" dirty="0">
                <a:hlinkClick r:id="rId4"/>
              </a:rPr>
              <a:t>/</a:t>
            </a:r>
            <a:r>
              <a:rPr spc="-25" dirty="0">
                <a:hlinkClick r:id="rId4"/>
              </a:rPr>
              <a:t>c</a:t>
            </a:r>
            <a:r>
              <a:rPr spc="-10" dirty="0">
                <a:hlinkClick r:id="rId4"/>
              </a:rPr>
              <a:t>ap</a:t>
            </a:r>
            <a:r>
              <a:rPr spc="-15" dirty="0">
                <a:hlinkClick r:id="rId4"/>
              </a:rPr>
              <a:t>/do</a:t>
            </a:r>
            <a:r>
              <a:rPr spc="-20" dirty="0">
                <a:hlinkClick r:id="rId4"/>
              </a:rPr>
              <a:t>c</a:t>
            </a:r>
            <a:r>
              <a:rPr spc="-15" dirty="0">
                <a:hlinkClick r:id="rId4"/>
              </a:rPr>
              <a:t>ume</a:t>
            </a:r>
            <a:r>
              <a:rPr spc="-25" dirty="0">
                <a:hlinkClick r:id="rId4"/>
              </a:rPr>
              <a:t>n</a:t>
            </a:r>
            <a:r>
              <a:rPr spc="-10" dirty="0">
                <a:hlinkClick r:id="rId4"/>
              </a:rPr>
              <a:t>t</a:t>
            </a:r>
            <a:r>
              <a:rPr spc="-15" dirty="0">
                <a:hlinkClick r:id="rId4"/>
              </a:rPr>
              <a:t>s/O</a:t>
            </a:r>
            <a:r>
              <a:rPr spc="-20" dirty="0">
                <a:hlinkClick r:id="rId4"/>
              </a:rPr>
              <a:t>S</a:t>
            </a:r>
            <a:r>
              <a:rPr spc="-25" dirty="0">
                <a:hlinkClick r:id="rId4"/>
              </a:rPr>
              <a:t>C</a:t>
            </a:r>
            <a:r>
              <a:rPr spc="-15" dirty="0">
                <a:hlinkClick r:id="rId4"/>
              </a:rPr>
              <a:t>OE</a:t>
            </a:r>
            <a:r>
              <a:rPr spc="-55" dirty="0">
                <a:hlinkClick r:id="rId4"/>
              </a:rPr>
              <a:t>/</a:t>
            </a:r>
            <a:r>
              <a:rPr spc="-25" dirty="0">
                <a:hlinkClick r:id="rId4"/>
              </a:rPr>
              <a:t>s</a:t>
            </a:r>
            <a:r>
              <a:rPr spc="-30" dirty="0">
                <a:hlinkClick r:id="rId4"/>
              </a:rPr>
              <a:t>t</a:t>
            </a:r>
            <a:r>
              <a:rPr spc="-10" dirty="0">
                <a:hlinkClick r:id="rId4"/>
              </a:rPr>
              <a:t>an</a:t>
            </a:r>
            <a:r>
              <a:rPr spc="-15" dirty="0">
                <a:hlinkClick r:id="rId4"/>
              </a:rPr>
              <a:t>d</a:t>
            </a:r>
            <a:r>
              <a:rPr spc="-10" dirty="0">
                <a:hlinkClick r:id="rId4"/>
              </a:rPr>
              <a:t>a</a:t>
            </a:r>
            <a:r>
              <a:rPr spc="-40" dirty="0">
                <a:hlinkClick r:id="rId4"/>
              </a:rPr>
              <a:t>r</a:t>
            </a:r>
            <a:r>
              <a:rPr spc="-15" dirty="0">
                <a:hlinkClick r:id="rId4"/>
              </a:rPr>
              <a:t>ds_a</a:t>
            </a:r>
            <a:r>
              <a:rPr spc="-10" dirty="0">
                <a:hlinkClick r:id="rId4"/>
              </a:rPr>
              <a:t>n</a:t>
            </a:r>
            <a:r>
              <a:rPr spc="-15" dirty="0">
                <a:hlinkClick r:id="rId4"/>
              </a:rPr>
              <a:t>d_b</a:t>
            </a:r>
            <a:r>
              <a:rPr spc="-15" dirty="0"/>
              <a:t> oa</a:t>
            </a:r>
            <a:r>
              <a:rPr spc="-40" dirty="0"/>
              <a:t>r</a:t>
            </a:r>
            <a:r>
              <a:rPr spc="-15" dirty="0"/>
              <a:t>ds_f</a:t>
            </a:r>
            <a:r>
              <a:rPr spc="0" dirty="0"/>
              <a:t>i</a:t>
            </a:r>
            <a:r>
              <a:rPr spc="-15" dirty="0"/>
              <a:t>n</a:t>
            </a:r>
            <a:r>
              <a:rPr spc="-10" dirty="0"/>
              <a:t>al.</a:t>
            </a:r>
            <a:r>
              <a:rPr spc="-15" dirty="0"/>
              <a:t>pdf</a:t>
            </a:r>
          </a:p>
          <a:p>
            <a:pPr marL="12700" marR="464184">
              <a:lnSpc>
                <a:spcPct val="120000"/>
              </a:lnSpc>
            </a:pPr>
            <a:r>
              <a:rPr spc="-15" dirty="0"/>
              <a:t>Com</a:t>
            </a:r>
            <a:r>
              <a:rPr spc="-25" dirty="0"/>
              <a:t>m</a:t>
            </a:r>
            <a:r>
              <a:rPr spc="-15" dirty="0"/>
              <a:t>un</a:t>
            </a:r>
            <a:r>
              <a:rPr dirty="0"/>
              <a:t>i</a:t>
            </a:r>
            <a:r>
              <a:rPr spc="-10" dirty="0"/>
              <a:t>ty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20" dirty="0"/>
              <a:t>c</a:t>
            </a:r>
            <a:r>
              <a:rPr spc="-5" dirty="0"/>
              <a:t>ti</a:t>
            </a:r>
            <a:r>
              <a:rPr spc="-15" dirty="0"/>
              <a:t>o</a:t>
            </a:r>
            <a:r>
              <a:rPr spc="-10" dirty="0"/>
              <a:t>n</a:t>
            </a:r>
            <a:r>
              <a:rPr spc="10" dirty="0"/>
              <a:t> </a:t>
            </a:r>
            <a:r>
              <a:rPr spc="-45" dirty="0"/>
              <a:t>P</a:t>
            </a:r>
            <a:r>
              <a:rPr spc="-10" dirty="0"/>
              <a:t>artne</a:t>
            </a:r>
            <a:r>
              <a:rPr spc="-45" dirty="0"/>
              <a:t>r</a:t>
            </a:r>
            <a:r>
              <a:rPr spc="-15" dirty="0"/>
              <a:t>sh</a:t>
            </a:r>
            <a:r>
              <a:rPr dirty="0"/>
              <a:t>i</a:t>
            </a:r>
            <a:r>
              <a:rPr spc="-15" dirty="0"/>
              <a:t>p</a:t>
            </a:r>
            <a:r>
              <a:rPr spc="-5" dirty="0"/>
              <a:t>,</a:t>
            </a:r>
            <a:r>
              <a:rPr dirty="0"/>
              <a:t> </a:t>
            </a:r>
            <a:r>
              <a:rPr spc="-25" dirty="0"/>
              <a:t>C</a:t>
            </a:r>
            <a:r>
              <a:rPr spc="-20" dirty="0"/>
              <a:t>O</a:t>
            </a:r>
            <a:r>
              <a:rPr spc="0" dirty="0"/>
              <a:t>E</a:t>
            </a:r>
            <a:r>
              <a:rPr spc="-5" dirty="0"/>
              <a:t>-</a:t>
            </a:r>
            <a:r>
              <a:rPr spc="-15" dirty="0"/>
              <a:t>D</a:t>
            </a:r>
            <a:r>
              <a:rPr spc="-25" dirty="0"/>
              <a:t>ev</a:t>
            </a:r>
            <a:r>
              <a:rPr spc="-10" dirty="0"/>
              <a:t>eloped</a:t>
            </a:r>
            <a:r>
              <a:rPr spc="25" dirty="0"/>
              <a:t> </a:t>
            </a:r>
            <a:r>
              <a:rPr spc="-20" dirty="0"/>
              <a:t>O</a:t>
            </a:r>
            <a:r>
              <a:rPr spc="-40" dirty="0"/>
              <a:t>r</a:t>
            </a:r>
            <a:r>
              <a:rPr spc="-30" dirty="0"/>
              <a:t>g</a:t>
            </a:r>
            <a:r>
              <a:rPr spc="-10" dirty="0"/>
              <a:t>ani</a:t>
            </a:r>
            <a:r>
              <a:rPr spc="-30" dirty="0"/>
              <a:t>z</a:t>
            </a:r>
            <a:r>
              <a:rPr spc="-20" dirty="0"/>
              <a:t>a</a:t>
            </a:r>
            <a:r>
              <a:rPr spc="-5" dirty="0"/>
              <a:t>ti</a:t>
            </a:r>
            <a:r>
              <a:rPr spc="-15" dirty="0"/>
              <a:t>ona</a:t>
            </a:r>
            <a:r>
              <a:rPr spc="-5" dirty="0"/>
              <a:t>l</a:t>
            </a:r>
            <a:r>
              <a:rPr spc="-30" dirty="0"/>
              <a:t> </a:t>
            </a:r>
            <a:r>
              <a:rPr spc="-15" dirty="0"/>
              <a:t>S</a:t>
            </a:r>
            <a:r>
              <a:rPr spc="-30" dirty="0"/>
              <a:t>t</a:t>
            </a:r>
            <a:r>
              <a:rPr spc="-10" dirty="0"/>
              <a:t>an</a:t>
            </a:r>
            <a:r>
              <a:rPr spc="-15" dirty="0"/>
              <a:t>d</a:t>
            </a:r>
            <a:r>
              <a:rPr spc="-10" dirty="0"/>
              <a:t>a</a:t>
            </a:r>
            <a:r>
              <a:rPr spc="-40" dirty="0"/>
              <a:t>r</a:t>
            </a:r>
            <a:r>
              <a:rPr spc="-15" dirty="0"/>
              <a:t>d</a:t>
            </a:r>
            <a:r>
              <a:rPr spc="-10" dirty="0"/>
              <a:t>s</a:t>
            </a:r>
            <a:r>
              <a:rPr spc="25" dirty="0"/>
              <a:t> </a:t>
            </a:r>
            <a:r>
              <a:rPr spc="-10" dirty="0">
                <a:latin typeface="Calibri"/>
                <a:cs typeface="Calibri"/>
              </a:rPr>
              <a:t>–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5" dirty="0"/>
              <a:t>Wh</a:t>
            </a:r>
            <a:r>
              <a:rPr spc="-25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D</a:t>
            </a:r>
            <a:r>
              <a:rPr spc="-10" dirty="0"/>
              <a:t>o</a:t>
            </a:r>
            <a:r>
              <a:rPr spc="20" dirty="0"/>
              <a:t> </a:t>
            </a:r>
            <a:r>
              <a:rPr spc="-10" dirty="0"/>
              <a:t>B</a:t>
            </a:r>
            <a:r>
              <a:rPr spc="-20" dirty="0"/>
              <a:t>o</a:t>
            </a:r>
            <a:r>
              <a:rPr spc="-10" dirty="0"/>
              <a:t>a</a:t>
            </a:r>
            <a:r>
              <a:rPr spc="-35" dirty="0"/>
              <a:t>r</a:t>
            </a:r>
            <a:r>
              <a:rPr spc="-15" dirty="0"/>
              <a:t>ds</a:t>
            </a:r>
            <a:r>
              <a:rPr spc="-10" dirty="0"/>
              <a:t> Need</a:t>
            </a:r>
            <a:r>
              <a:rPr spc="15" dirty="0"/>
              <a:t> </a:t>
            </a:r>
            <a:r>
              <a:rPr spc="-20" dirty="0"/>
              <a:t>t</a:t>
            </a:r>
            <a:r>
              <a:rPr spc="-10" dirty="0"/>
              <a:t>o</a:t>
            </a:r>
            <a:r>
              <a:rPr spc="-5" dirty="0"/>
              <a:t> </a:t>
            </a:r>
            <a:r>
              <a:rPr spc="-40" dirty="0"/>
              <a:t>K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5" dirty="0"/>
              <a:t>w</a:t>
            </a:r>
            <a:r>
              <a:rPr spc="30" dirty="0"/>
              <a:t> </a:t>
            </a:r>
            <a:r>
              <a:rPr spc="-15" dirty="0"/>
              <a:t>(v</a:t>
            </a:r>
            <a:r>
              <a:rPr spc="-5" dirty="0"/>
              <a:t>i</a:t>
            </a:r>
            <a:r>
              <a:rPr spc="-15" dirty="0"/>
              <a:t>deo)</a:t>
            </a:r>
            <a:r>
              <a:rPr spc="-10" dirty="0"/>
              <a:t> </a:t>
            </a:r>
            <a:r>
              <a:rPr spc="-25" dirty="0"/>
              <a:t>h</a:t>
            </a:r>
            <a:r>
              <a:rPr spc="-30" dirty="0"/>
              <a:t>t</a:t>
            </a:r>
            <a:r>
              <a:rPr spc="-10" dirty="0"/>
              <a:t>t</a:t>
            </a:r>
            <a:r>
              <a:rPr spc="-25" dirty="0"/>
              <a:t>p</a:t>
            </a:r>
            <a:r>
              <a:rPr spc="-15" dirty="0">
                <a:hlinkClick r:id="rId5"/>
              </a:rPr>
              <a:t>s://</a:t>
            </a:r>
            <a:r>
              <a:rPr spc="-10" dirty="0">
                <a:hlinkClick r:id="rId5"/>
              </a:rPr>
              <a:t>w</a:t>
            </a:r>
            <a:r>
              <a:rPr spc="-10" dirty="0"/>
              <a:t>w</a:t>
            </a:r>
            <a:r>
              <a:rPr spc="-125" dirty="0"/>
              <a:t>w</a:t>
            </a:r>
            <a:r>
              <a:rPr spc="-60" dirty="0"/>
              <a:t>.</a:t>
            </a:r>
            <a:r>
              <a:rPr spc="-40" dirty="0"/>
              <a:t>y</a:t>
            </a:r>
            <a:r>
              <a:rPr spc="-15" dirty="0">
                <a:hlinkClick r:id="rId5"/>
              </a:rPr>
              <a:t>ou</a:t>
            </a:r>
            <a:r>
              <a:rPr spc="-10" dirty="0">
                <a:hlinkClick r:id="rId5"/>
              </a:rPr>
              <a:t>t</a:t>
            </a:r>
            <a:r>
              <a:rPr spc="-15" dirty="0">
                <a:hlinkClick r:id="rId5"/>
              </a:rPr>
              <a:t>ube</a:t>
            </a:r>
            <a:r>
              <a:rPr dirty="0">
                <a:hlinkClick r:id="rId5"/>
              </a:rPr>
              <a:t>.</a:t>
            </a:r>
            <a:r>
              <a:rPr spc="-25" dirty="0">
                <a:hlinkClick r:id="rId5"/>
              </a:rPr>
              <a:t>c</a:t>
            </a:r>
            <a:r>
              <a:rPr spc="-20" dirty="0">
                <a:hlinkClick r:id="rId5"/>
              </a:rPr>
              <a:t>om/</a:t>
            </a:r>
            <a:r>
              <a:rPr spc="-15" dirty="0">
                <a:hlinkClick r:id="rId5"/>
              </a:rPr>
              <a:t>p</a:t>
            </a:r>
            <a:r>
              <a:rPr dirty="0">
                <a:hlinkClick r:id="rId5"/>
              </a:rPr>
              <a:t>l</a:t>
            </a:r>
            <a:r>
              <a:rPr spc="-35" dirty="0">
                <a:hlinkClick r:id="rId5"/>
              </a:rPr>
              <a:t>a</a:t>
            </a:r>
            <a:r>
              <a:rPr spc="-10" dirty="0">
                <a:hlinkClick r:id="rId5"/>
              </a:rPr>
              <a:t>yl</a:t>
            </a:r>
            <a:r>
              <a:rPr dirty="0">
                <a:hlinkClick r:id="rId5"/>
              </a:rPr>
              <a:t>i</a:t>
            </a:r>
            <a:r>
              <a:rPr spc="-25" dirty="0">
                <a:hlinkClick r:id="rId5"/>
              </a:rPr>
              <a:t>s</a:t>
            </a:r>
            <a:r>
              <a:rPr spc="-5" dirty="0">
                <a:hlinkClick r:id="rId5"/>
              </a:rPr>
              <a:t>t?li</a:t>
            </a:r>
            <a:r>
              <a:rPr spc="-35" dirty="0">
                <a:hlinkClick r:id="rId5"/>
              </a:rPr>
              <a:t>s</a:t>
            </a:r>
            <a:r>
              <a:rPr spc="-10" dirty="0">
                <a:hlinkClick r:id="rId5"/>
              </a:rPr>
              <a:t>t=PLM</a:t>
            </a:r>
            <a:r>
              <a:rPr spc="-20" dirty="0">
                <a:hlinkClick r:id="rId5"/>
              </a:rPr>
              <a:t>V</a:t>
            </a:r>
            <a:r>
              <a:rPr spc="-45" dirty="0">
                <a:hlinkClick r:id="rId5"/>
              </a:rPr>
              <a:t>D</a:t>
            </a:r>
            <a:r>
              <a:rPr spc="-15" dirty="0">
                <a:hlinkClick r:id="rId5"/>
              </a:rPr>
              <a:t>Y9</a:t>
            </a:r>
            <a:r>
              <a:rPr spc="-20" dirty="0">
                <a:hlinkClick r:id="rId5"/>
              </a:rPr>
              <a:t>3</a:t>
            </a:r>
            <a:r>
              <a:rPr spc="-35" dirty="0">
                <a:hlinkClick r:id="rId5"/>
              </a:rPr>
              <a:t>W</a:t>
            </a:r>
            <a:r>
              <a:rPr spc="-15" dirty="0">
                <a:hlinkClick r:id="rId5"/>
              </a:rPr>
              <a:t>Ce</a:t>
            </a:r>
            <a:r>
              <a:rPr spc="-65" dirty="0">
                <a:hlinkClick r:id="rId5"/>
              </a:rPr>
              <a:t>k</a:t>
            </a:r>
            <a:r>
              <a:rPr spc="-15" dirty="0">
                <a:hlinkClick r:id="rId5"/>
              </a:rPr>
              <a:t>q</a:t>
            </a:r>
            <a:r>
              <a:rPr spc="-5" dirty="0">
                <a:hlinkClick r:id="rId5"/>
              </a:rPr>
              <a:t>z</a:t>
            </a:r>
            <a:r>
              <a:rPr spc="-45" dirty="0">
                <a:hlinkClick r:id="rId5"/>
              </a:rPr>
              <a:t>Y</a:t>
            </a:r>
            <a:r>
              <a:rPr spc="-10" dirty="0">
                <a:hlinkClick r:id="rId5"/>
              </a:rPr>
              <a:t>t</a:t>
            </a:r>
            <a:r>
              <a:rPr spc="-15" dirty="0">
                <a:hlinkClick r:id="rId5"/>
              </a:rPr>
              <a:t>F_TUo</a:t>
            </a:r>
            <a:r>
              <a:rPr spc="-25" dirty="0">
                <a:hlinkClick r:id="rId5"/>
              </a:rPr>
              <a:t>s</a:t>
            </a:r>
            <a:r>
              <a:rPr spc="-10" dirty="0">
                <a:hlinkClick r:id="rId5"/>
              </a:rPr>
              <a:t>tM9</a:t>
            </a:r>
            <a:r>
              <a:rPr spc="-20" dirty="0">
                <a:hlinkClick r:id="rId5"/>
              </a:rPr>
              <a:t>8</a:t>
            </a:r>
            <a:r>
              <a:rPr spc="-15" dirty="0">
                <a:hlinkClick r:id="rId5"/>
              </a:rPr>
              <a:t>dBD1</a:t>
            </a:r>
            <a:r>
              <a:rPr spc="-5" dirty="0">
                <a:hlinkClick r:id="rId5"/>
              </a:rPr>
              <a:t>il</a:t>
            </a:r>
            <a:r>
              <a:rPr spc="-15" dirty="0">
                <a:hlinkClick r:id="rId5"/>
              </a:rPr>
              <a:t>3</a:t>
            </a:r>
            <a:r>
              <a:rPr spc="-10" dirty="0">
                <a:hlinkClick r:id="rId5"/>
              </a:rPr>
              <a:t>T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pc="-15" dirty="0"/>
              <a:t>CAPL</a:t>
            </a:r>
            <a:r>
              <a:rPr spc="-70" dirty="0"/>
              <a:t>A</a:t>
            </a:r>
            <a:r>
              <a:rPr spc="-15" dirty="0"/>
              <a:t>W</a:t>
            </a:r>
            <a:r>
              <a:rPr dirty="0"/>
              <a:t> </a:t>
            </a:r>
            <a:r>
              <a:rPr spc="-10" dirty="0"/>
              <a:t>(</a:t>
            </a:r>
            <a:r>
              <a:rPr spc="-25" dirty="0"/>
              <a:t>2</a:t>
            </a:r>
            <a:r>
              <a:rPr spc="-20" dirty="0"/>
              <a:t>011</a:t>
            </a:r>
            <a:r>
              <a:rPr spc="-5" dirty="0"/>
              <a:t>)</a:t>
            </a:r>
            <a:r>
              <a:rPr dirty="0"/>
              <a:t>.</a:t>
            </a:r>
            <a:r>
              <a:rPr spc="30" dirty="0"/>
              <a:t> </a:t>
            </a:r>
            <a:r>
              <a:rPr spc="-155" dirty="0"/>
              <a:t>T</a:t>
            </a:r>
            <a:r>
              <a:rPr spc="-15" dirty="0"/>
              <a:t>ool</a:t>
            </a:r>
            <a:r>
              <a:rPr spc="-10" dirty="0"/>
              <a:t>s</a:t>
            </a:r>
            <a:r>
              <a:rPr spc="10" dirty="0"/>
              <a:t> </a:t>
            </a:r>
            <a:r>
              <a:rPr spc="-40" dirty="0"/>
              <a:t>f</a:t>
            </a:r>
            <a:r>
              <a:rPr spc="-15" dirty="0"/>
              <a:t>o</a:t>
            </a:r>
            <a:r>
              <a:rPr spc="-10" dirty="0"/>
              <a:t>r</a:t>
            </a:r>
            <a:r>
              <a:rPr spc="10" dirty="0"/>
              <a:t> </a:t>
            </a:r>
            <a:r>
              <a:rPr spc="-155" dirty="0"/>
              <a:t>T</a:t>
            </a:r>
            <a:r>
              <a:rPr spc="-15" dirty="0"/>
              <a:t>o</a:t>
            </a:r>
            <a:r>
              <a:rPr spc="-10" dirty="0"/>
              <a:t>p</a:t>
            </a:r>
            <a:r>
              <a:rPr spc="5" dirty="0"/>
              <a:t> </a:t>
            </a:r>
            <a:r>
              <a:rPr spc="-10" dirty="0"/>
              <a:t>No</a:t>
            </a:r>
            <a:r>
              <a:rPr spc="-35" dirty="0"/>
              <a:t>t</a:t>
            </a:r>
            <a:r>
              <a:rPr spc="-10" dirty="0"/>
              <a:t>ch</a:t>
            </a:r>
            <a:r>
              <a:rPr spc="5" dirty="0"/>
              <a:t> </a:t>
            </a:r>
            <a:r>
              <a:rPr spc="-15" dirty="0"/>
              <a:t>CAAs</a:t>
            </a:r>
            <a:r>
              <a:rPr spc="-5" dirty="0"/>
              <a:t>:</a:t>
            </a:r>
            <a:r>
              <a:rPr dirty="0"/>
              <a:t> </a:t>
            </a:r>
            <a:r>
              <a:rPr spc="-10" dirty="0"/>
              <a:t>A</a:t>
            </a:r>
            <a:r>
              <a:rPr dirty="0"/>
              <a:t> </a:t>
            </a:r>
            <a:r>
              <a:rPr spc="-10" dirty="0"/>
              <a:t>P</a:t>
            </a:r>
            <a:r>
              <a:rPr spc="-55" dirty="0"/>
              <a:t>r</a:t>
            </a:r>
            <a:r>
              <a:rPr spc="-10" dirty="0"/>
              <a:t>act</a:t>
            </a:r>
            <a:r>
              <a:rPr dirty="0"/>
              <a:t>i</a:t>
            </a:r>
            <a:r>
              <a:rPr spc="-30" dirty="0"/>
              <a:t>c</a:t>
            </a:r>
            <a:r>
              <a:rPr spc="-10" dirty="0"/>
              <a:t>al App</a:t>
            </a:r>
            <a:r>
              <a:rPr spc="-45" dirty="0"/>
              <a:t>r</a:t>
            </a:r>
            <a:r>
              <a:rPr spc="-15" dirty="0"/>
              <a:t>oac</a:t>
            </a:r>
            <a:r>
              <a:rPr spc="-10" dirty="0"/>
              <a:t>h</a:t>
            </a:r>
            <a:r>
              <a:rPr spc="5" dirty="0"/>
              <a:t> </a:t>
            </a:r>
            <a:r>
              <a:rPr spc="-20" dirty="0"/>
              <a:t>t</a:t>
            </a:r>
            <a:r>
              <a:rPr spc="-10" dirty="0"/>
              <a:t>o</a:t>
            </a:r>
            <a:r>
              <a:rPr spc="5" dirty="0"/>
              <a:t> </a:t>
            </a:r>
            <a:r>
              <a:rPr spc="-10" dirty="0"/>
              <a:t>G</a:t>
            </a:r>
            <a:r>
              <a:rPr spc="-25" dirty="0"/>
              <a:t>ov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nanc</a:t>
            </a:r>
            <a:r>
              <a:rPr spc="-10" dirty="0"/>
              <a:t>e</a:t>
            </a:r>
            <a:r>
              <a:rPr spc="30" dirty="0"/>
              <a:t> </a:t>
            </a:r>
            <a:r>
              <a:rPr spc="-10" dirty="0"/>
              <a:t>and</a:t>
            </a:r>
            <a:r>
              <a:rPr spc="-5" dirty="0"/>
              <a:t> F</a:t>
            </a:r>
            <a:r>
              <a:rPr dirty="0"/>
              <a:t>i</a:t>
            </a:r>
            <a:r>
              <a:rPr spc="-15" dirty="0"/>
              <a:t>nanci</a:t>
            </a:r>
            <a:r>
              <a:rPr spc="-5" dirty="0"/>
              <a:t>a</a:t>
            </a:r>
            <a:r>
              <a:rPr dirty="0"/>
              <a:t>l</a:t>
            </a:r>
          </a:p>
          <a:p>
            <a:pPr marL="12700">
              <a:lnSpc>
                <a:spcPct val="100000"/>
              </a:lnSpc>
            </a:pPr>
            <a:r>
              <a:rPr spc="-15" dirty="0"/>
              <a:t>E</a:t>
            </a:r>
            <a:r>
              <a:rPr spc="-45" dirty="0"/>
              <a:t>x</a:t>
            </a:r>
            <a:r>
              <a:rPr spc="-10" dirty="0"/>
              <a:t>c</a:t>
            </a:r>
            <a:r>
              <a:rPr spc="-20" dirty="0"/>
              <a:t>e</a:t>
            </a:r>
            <a:r>
              <a:rPr spc="-10" dirty="0"/>
              <a:t>llence</a:t>
            </a:r>
          </a:p>
          <a:p>
            <a:pPr marL="12700" marR="1441450">
              <a:lnSpc>
                <a:spcPct val="120000"/>
              </a:lnSpc>
            </a:pPr>
            <a:r>
              <a:rPr spc="-10" dirty="0"/>
              <a:t>(</a:t>
            </a:r>
            <a:r>
              <a:rPr spc="-50" dirty="0"/>
              <a:t>P</a:t>
            </a:r>
            <a:r>
              <a:rPr spc="-10" dirty="0"/>
              <a:t>art</a:t>
            </a:r>
            <a:r>
              <a:rPr spc="10" dirty="0"/>
              <a:t> </a:t>
            </a:r>
            <a:r>
              <a:rPr spc="-5" dirty="0"/>
              <a:t>II</a:t>
            </a:r>
            <a:r>
              <a:rPr spc="-10" dirty="0"/>
              <a:t> in</a:t>
            </a:r>
            <a:r>
              <a:rPr spc="-15" dirty="0"/>
              <a:t> </a:t>
            </a:r>
            <a:r>
              <a:rPr spc="-155" dirty="0"/>
              <a:t>T</a:t>
            </a:r>
            <a:r>
              <a:rPr spc="-15" dirty="0"/>
              <a:t>op</a:t>
            </a:r>
            <a:r>
              <a:rPr dirty="0"/>
              <a:t>i</a:t>
            </a:r>
            <a:r>
              <a:rPr spc="-10" dirty="0"/>
              <a:t>c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10" dirty="0"/>
              <a:t>). </a:t>
            </a:r>
            <a:r>
              <a:rPr spc="-25" dirty="0">
                <a:hlinkClick r:id="rId6"/>
              </a:rPr>
              <a:t>h</a:t>
            </a:r>
            <a:r>
              <a:rPr spc="-30" dirty="0">
                <a:hlinkClick r:id="rId6"/>
              </a:rPr>
              <a:t>t</a:t>
            </a:r>
            <a:r>
              <a:rPr spc="-10" dirty="0">
                <a:hlinkClick r:id="rId6"/>
              </a:rPr>
              <a:t>t</a:t>
            </a:r>
            <a:r>
              <a:rPr spc="-15" dirty="0">
                <a:hlinkClick r:id="rId6"/>
              </a:rPr>
              <a:t>p</a:t>
            </a:r>
            <a:r>
              <a:rPr dirty="0">
                <a:hlinkClick r:id="rId6"/>
              </a:rPr>
              <a:t>:</a:t>
            </a:r>
            <a:r>
              <a:rPr spc="-15" dirty="0">
                <a:hlinkClick r:id="rId6"/>
              </a:rPr>
              <a:t>/</a:t>
            </a:r>
            <a:r>
              <a:rPr spc="-20" dirty="0">
                <a:hlinkClick r:id="rId6"/>
              </a:rPr>
              <a:t>/</a:t>
            </a:r>
            <a:r>
              <a:rPr spc="-10" dirty="0">
                <a:hlinkClick r:id="rId6"/>
              </a:rPr>
              <a:t>ww</a:t>
            </a:r>
            <a:r>
              <a:rPr spc="-125" dirty="0">
                <a:hlinkClick r:id="rId6"/>
              </a:rPr>
              <a:t>w</a:t>
            </a:r>
            <a:r>
              <a:rPr spc="-5" dirty="0">
                <a:hlinkClick r:id="rId6"/>
              </a:rPr>
              <a:t>.</a:t>
            </a:r>
            <a:r>
              <a:rPr spc="-25" dirty="0">
                <a:hlinkClick r:id="rId6"/>
              </a:rPr>
              <a:t>c</a:t>
            </a:r>
            <a:r>
              <a:rPr spc="-10" dirty="0">
                <a:hlinkClick r:id="rId6"/>
              </a:rPr>
              <a:t>apl</a:t>
            </a:r>
            <a:r>
              <a:rPr spc="-20" dirty="0">
                <a:hlinkClick r:id="rId6"/>
              </a:rPr>
              <a:t>a</a:t>
            </a:r>
            <a:r>
              <a:rPr spc="-125" dirty="0">
                <a:hlinkClick r:id="rId6"/>
              </a:rPr>
              <a:t>w</a:t>
            </a:r>
            <a:r>
              <a:rPr spc="-5" dirty="0">
                <a:hlinkClick r:id="rId6"/>
              </a:rPr>
              <a:t>.</a:t>
            </a:r>
            <a:r>
              <a:rPr spc="-15" dirty="0">
                <a:hlinkClick r:id="rId6"/>
              </a:rPr>
              <a:t>o</a:t>
            </a:r>
            <a:r>
              <a:rPr spc="-40" dirty="0">
                <a:hlinkClick r:id="rId6"/>
              </a:rPr>
              <a:t>r</a:t>
            </a:r>
            <a:r>
              <a:rPr spc="50" dirty="0">
                <a:hlinkClick r:id="rId6"/>
              </a:rPr>
              <a:t>g</a:t>
            </a:r>
            <a:r>
              <a:rPr spc="-15" dirty="0">
                <a:hlinkClick r:id="rId6"/>
              </a:rPr>
              <a:t>/</a:t>
            </a:r>
            <a:r>
              <a:rPr spc="-45" dirty="0">
                <a:hlinkClick r:id="rId6"/>
              </a:rPr>
              <a:t>r</a:t>
            </a:r>
            <a:r>
              <a:rPr spc="-10" dirty="0">
                <a:hlinkClick r:id="rId6"/>
              </a:rPr>
              <a:t>esou</a:t>
            </a:r>
            <a:r>
              <a:rPr spc="-45" dirty="0">
                <a:hlinkClick r:id="rId6"/>
              </a:rPr>
              <a:t>r</a:t>
            </a:r>
            <a:r>
              <a:rPr spc="-10" dirty="0">
                <a:hlinkClick r:id="rId6"/>
              </a:rPr>
              <a:t>c</a:t>
            </a:r>
            <a:r>
              <a:rPr spc="-20" dirty="0">
                <a:hlinkClick r:id="rId6"/>
              </a:rPr>
              <a:t>e</a:t>
            </a:r>
            <a:r>
              <a:rPr spc="-15" dirty="0">
                <a:hlinkClick r:id="rId6"/>
              </a:rPr>
              <a:t>s/Pub</a:t>
            </a:r>
            <a:r>
              <a:rPr dirty="0">
                <a:hlinkClick r:id="rId6"/>
              </a:rPr>
              <a:t>l</a:t>
            </a:r>
            <a:r>
              <a:rPr spc="-5" dirty="0">
                <a:hlinkClick r:id="rId6"/>
              </a:rPr>
              <a:t>i</a:t>
            </a:r>
            <a:r>
              <a:rPr spc="-25" dirty="0">
                <a:hlinkClick r:id="rId6"/>
              </a:rPr>
              <a:t>c</a:t>
            </a:r>
            <a:r>
              <a:rPr spc="-20" dirty="0">
                <a:hlinkClick r:id="rId6"/>
              </a:rPr>
              <a:t>a</a:t>
            </a:r>
            <a:r>
              <a:rPr spc="-5" dirty="0">
                <a:hlinkClick r:id="rId6"/>
              </a:rPr>
              <a:t>ti</a:t>
            </a:r>
            <a:r>
              <a:rPr spc="-15" dirty="0">
                <a:hlinkClick r:id="rId6"/>
              </a:rPr>
              <a:t>onDocume</a:t>
            </a:r>
            <a:r>
              <a:rPr spc="-25" dirty="0">
                <a:hlinkClick r:id="rId6"/>
              </a:rPr>
              <a:t>n</a:t>
            </a:r>
            <a:r>
              <a:rPr spc="-10" dirty="0">
                <a:hlinkClick r:id="rId6"/>
              </a:rPr>
              <a:t>t</a:t>
            </a:r>
            <a:r>
              <a:rPr spc="-15" dirty="0">
                <a:hlinkClick r:id="rId6"/>
              </a:rPr>
              <a:t>s/</a:t>
            </a:r>
            <a:r>
              <a:rPr spc="-160" dirty="0">
                <a:hlinkClick r:id="rId6"/>
              </a:rPr>
              <a:t>T</a:t>
            </a:r>
            <a:r>
              <a:rPr spc="-15" dirty="0">
                <a:hlinkClick r:id="rId6"/>
              </a:rPr>
              <a:t>opNo</a:t>
            </a:r>
            <a:r>
              <a:rPr spc="-30" dirty="0">
                <a:hlinkClick r:id="rId6"/>
              </a:rPr>
              <a:t>t</a:t>
            </a:r>
            <a:r>
              <a:rPr spc="-10" dirty="0">
                <a:hlinkClick r:id="rId6"/>
              </a:rPr>
              <a:t>c</a:t>
            </a:r>
            <a:r>
              <a:rPr spc="-15" dirty="0">
                <a:hlinkClick r:id="rId6"/>
              </a:rPr>
              <a:t>h</a:t>
            </a:r>
            <a:r>
              <a:rPr spc="-155" dirty="0">
                <a:hlinkClick r:id="rId6"/>
              </a:rPr>
              <a:t>T</a:t>
            </a:r>
            <a:r>
              <a:rPr spc="-5" dirty="0">
                <a:hlinkClick r:id="rId6"/>
              </a:rPr>
              <a:t>o</a:t>
            </a:r>
            <a:r>
              <a:rPr spc="-15" dirty="0">
                <a:hlinkClick r:id="rId6"/>
              </a:rPr>
              <a:t>olki</a:t>
            </a:r>
            <a:r>
              <a:rPr dirty="0">
                <a:hlinkClick r:id="rId6"/>
              </a:rPr>
              <a:t>t</a:t>
            </a:r>
            <a:r>
              <a:rPr spc="-5" dirty="0">
                <a:hlinkClick r:id="rId6"/>
              </a:rPr>
              <a:t>.</a:t>
            </a:r>
            <a:r>
              <a:rPr spc="-25" dirty="0">
                <a:hlinkClick r:id="rId6"/>
              </a:rPr>
              <a:t>h</a:t>
            </a:r>
            <a:r>
              <a:rPr spc="-10" dirty="0">
                <a:hlinkClick r:id="rId6"/>
              </a:rPr>
              <a:t>tml</a:t>
            </a:r>
          </a:p>
        </p:txBody>
      </p:sp>
    </p:spTree>
    <p:extLst>
      <p:ext uri="{BB962C8B-B14F-4D97-AF65-F5344CB8AC3E}">
        <p14:creationId xmlns:p14="http://schemas.microsoft.com/office/powerpoint/2010/main" val="3495622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185" y="318795"/>
            <a:ext cx="618998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4000" b="1" spc="-20" dirty="0">
                <a:solidFill>
                  <a:srgbClr val="17375E"/>
                </a:solidFill>
                <a:cs typeface="Calibri"/>
              </a:rPr>
              <a:t>S</a:t>
            </a:r>
            <a:r>
              <a:rPr sz="4000" b="1" spc="-65" dirty="0">
                <a:solidFill>
                  <a:srgbClr val="17375E"/>
                </a:solidFill>
                <a:cs typeface="Calibri"/>
              </a:rPr>
              <a:t>t</a:t>
            </a:r>
            <a:r>
              <a:rPr sz="4000" b="1" spc="-25" dirty="0">
                <a:solidFill>
                  <a:srgbClr val="17375E"/>
                </a:solidFill>
                <a:cs typeface="Calibri"/>
              </a:rPr>
              <a:t>anda</a:t>
            </a:r>
            <a:r>
              <a:rPr sz="4000" b="1" spc="-75" dirty="0">
                <a:solidFill>
                  <a:srgbClr val="17375E"/>
                </a:solidFill>
                <a:cs typeface="Calibri"/>
              </a:rPr>
              <a:t>r</a:t>
            </a:r>
            <a:r>
              <a:rPr sz="4000" b="1" spc="-20" dirty="0">
                <a:solidFill>
                  <a:srgbClr val="17375E"/>
                </a:solidFill>
                <a:cs typeface="Calibri"/>
              </a:rPr>
              <a:t>ds</a:t>
            </a:r>
            <a:r>
              <a:rPr sz="4000" b="1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4000" b="1" spc="-90" dirty="0">
                <a:solidFill>
                  <a:srgbClr val="17375E"/>
                </a:solidFill>
                <a:cs typeface="Calibri"/>
              </a:rPr>
              <a:t>R</a:t>
            </a:r>
            <a:r>
              <a:rPr sz="4000" b="1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4000" b="1" spc="-25" dirty="0">
                <a:solidFill>
                  <a:srgbClr val="17375E"/>
                </a:solidFill>
                <a:cs typeface="Calibri"/>
              </a:rPr>
              <a:t>vie</a:t>
            </a:r>
            <a:r>
              <a:rPr sz="4000" b="1" spc="-30" dirty="0">
                <a:solidFill>
                  <a:srgbClr val="17375E"/>
                </a:solidFill>
                <a:cs typeface="Calibri"/>
              </a:rPr>
              <a:t>w</a:t>
            </a:r>
            <a:r>
              <a:rPr sz="4000" b="1" dirty="0">
                <a:solidFill>
                  <a:srgbClr val="17375E"/>
                </a:solidFill>
                <a:cs typeface="Calibri"/>
              </a:rPr>
              <a:t> </a:t>
            </a:r>
            <a:r>
              <a:rPr sz="4000" b="1" spc="-195" dirty="0">
                <a:solidFill>
                  <a:srgbClr val="17375E"/>
                </a:solidFill>
                <a:cs typeface="Calibri"/>
              </a:rPr>
              <a:t>W</a:t>
            </a:r>
            <a:r>
              <a:rPr sz="4000" b="1" spc="-20" dirty="0">
                <a:solidFill>
                  <a:srgbClr val="17375E"/>
                </a:solidFill>
                <a:cs typeface="Calibri"/>
              </a:rPr>
              <a:t>or</a:t>
            </a:r>
            <a:r>
              <a:rPr sz="4000" b="1" spc="-60" dirty="0">
                <a:solidFill>
                  <a:srgbClr val="17375E"/>
                </a:solidFill>
                <a:cs typeface="Calibri"/>
              </a:rPr>
              <a:t>k</a:t>
            </a:r>
            <a:r>
              <a:rPr sz="4000" b="1" spc="-20" dirty="0">
                <a:solidFill>
                  <a:srgbClr val="17375E"/>
                </a:solidFill>
                <a:cs typeface="Calibri"/>
              </a:rPr>
              <a:t>shee</a:t>
            </a:r>
            <a:r>
              <a:rPr sz="4000" b="1" spc="-15" dirty="0">
                <a:solidFill>
                  <a:srgbClr val="17375E"/>
                </a:solidFill>
                <a:cs typeface="Calibri"/>
              </a:rPr>
              <a:t>t</a:t>
            </a:r>
            <a:endParaRPr sz="4000">
              <a:solidFill>
                <a:prstClr val="black"/>
              </a:solidFill>
              <a:cs typeface="Calibri"/>
            </a:endParaRPr>
          </a:p>
          <a:p>
            <a:pPr algn="ctr"/>
            <a:r>
              <a:rPr sz="4000" b="1" spc="-365" dirty="0">
                <a:solidFill>
                  <a:srgbClr val="17375E"/>
                </a:solidFill>
                <a:cs typeface="Calibri"/>
              </a:rPr>
              <a:t>T</a:t>
            </a:r>
            <a:r>
              <a:rPr sz="4000" b="1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4000" b="1" spc="-25" dirty="0">
                <a:solidFill>
                  <a:srgbClr val="17375E"/>
                </a:solidFill>
                <a:cs typeface="Calibri"/>
              </a:rPr>
              <a:t>m</a:t>
            </a:r>
            <a:r>
              <a:rPr sz="4000" b="1" spc="-20" dirty="0">
                <a:solidFill>
                  <a:srgbClr val="17375E"/>
                </a:solidFill>
                <a:cs typeface="Calibri"/>
              </a:rPr>
              <a:t>pl</a:t>
            </a:r>
            <a:r>
              <a:rPr sz="4000" b="1" spc="-55" dirty="0">
                <a:solidFill>
                  <a:srgbClr val="17375E"/>
                </a:solidFill>
                <a:cs typeface="Calibri"/>
              </a:rPr>
              <a:t>a</a:t>
            </a:r>
            <a:r>
              <a:rPr sz="4000" b="1" spc="-70" dirty="0">
                <a:solidFill>
                  <a:srgbClr val="17375E"/>
                </a:solidFill>
                <a:cs typeface="Calibri"/>
              </a:rPr>
              <a:t>t</a:t>
            </a:r>
            <a:r>
              <a:rPr sz="4000" b="1" spc="-25" dirty="0">
                <a:solidFill>
                  <a:srgbClr val="17375E"/>
                </a:solidFill>
                <a:cs typeface="Calibri"/>
              </a:rPr>
              <a:t>e</a:t>
            </a:r>
            <a:endParaRPr sz="4000">
              <a:solidFill>
                <a:prstClr val="black"/>
              </a:solidFill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8961" y="1600379"/>
            <a:ext cx="6453174" cy="4343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689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002" rIns="0" bIns="0" rtlCol="0">
            <a:spAutoFit/>
          </a:bodyPr>
          <a:lstStyle/>
          <a:p>
            <a:pPr marL="944244">
              <a:lnSpc>
                <a:spcPct val="100000"/>
              </a:lnSpc>
            </a:pPr>
            <a:r>
              <a:rPr dirty="0"/>
              <a:t>Assessme</a:t>
            </a:r>
            <a:r>
              <a:rPr spc="-55" dirty="0"/>
              <a:t>n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S</a:t>
            </a:r>
            <a:r>
              <a:rPr spc="-25" dirty="0"/>
              <a:t>c</a:t>
            </a:r>
            <a:r>
              <a:rPr dirty="0"/>
              <a:t>ale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600181"/>
            <a:ext cx="7383757" cy="43433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07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1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1051560"/>
          </a:xfrm>
        </p:spPr>
        <p:txBody>
          <a:bodyPr/>
          <a:lstStyle/>
          <a:p>
            <a:r>
              <a:rPr lang="en-US" dirty="0" smtClean="0"/>
              <a:t>Category Three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3.1- Community Assessment</a:t>
            </a:r>
          </a:p>
          <a:p>
            <a:r>
              <a:rPr lang="en-US" dirty="0" smtClean="0"/>
              <a:t>3.2-Collects Current Data</a:t>
            </a:r>
          </a:p>
          <a:p>
            <a:r>
              <a:rPr lang="en-US" dirty="0" smtClean="0"/>
              <a:t>3.3-Collect and Analyze Both qualitative 	and	Quantitative data</a:t>
            </a:r>
          </a:p>
          <a:p>
            <a:r>
              <a:rPr lang="en-US" dirty="0" smtClean="0"/>
              <a:t>3.4-includes Key Findings on Causes and 	Conditions</a:t>
            </a:r>
          </a:p>
          <a:p>
            <a:r>
              <a:rPr lang="en-US" dirty="0" smtClean="0"/>
              <a:t>3.5- Accepted by Governing Board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807720"/>
          </a:xfrm>
        </p:spPr>
        <p:txBody>
          <a:bodyPr/>
          <a:lstStyle/>
          <a:p>
            <a:r>
              <a:rPr lang="en-US" dirty="0" smtClean="0"/>
              <a:t>Other Standards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1.1-Low-income Individuals’ Participation</a:t>
            </a:r>
          </a:p>
          <a:p>
            <a:r>
              <a:rPr lang="en-US" dirty="0" smtClean="0"/>
              <a:t>1.2-Info from Low-Income Individuals</a:t>
            </a:r>
          </a:p>
          <a:p>
            <a:r>
              <a:rPr lang="en-US" dirty="0" smtClean="0"/>
              <a:t>2.2-Info from Key Sectors</a:t>
            </a:r>
          </a:p>
          <a:p>
            <a:r>
              <a:rPr lang="en-US" dirty="0" smtClean="0"/>
              <a:t>2.4-Number of Volunteers and Volunteer 	Hours</a:t>
            </a:r>
          </a:p>
          <a:p>
            <a:r>
              <a:rPr lang="en-US" dirty="0" smtClean="0"/>
              <a:t>6.4-Customer Satisfaction Data and 	Customer Input included in Strategic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Planning 	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186" y="614197"/>
            <a:ext cx="7333615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400" b="1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4400" b="1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4400" b="1" spc="-5" dirty="0">
                <a:solidFill>
                  <a:srgbClr val="17375E"/>
                </a:solidFill>
                <a:cs typeface="Calibri"/>
              </a:rPr>
              <a:t>e</a:t>
            </a:r>
            <a:r>
              <a:rPr sz="4400" b="1" spc="30" dirty="0">
                <a:solidFill>
                  <a:srgbClr val="17375E"/>
                </a:solidFill>
                <a:cs typeface="Calibri"/>
              </a:rPr>
              <a:t>r</a:t>
            </a:r>
            <a:r>
              <a:rPr sz="4400" b="1" spc="-5" dirty="0">
                <a:solidFill>
                  <a:srgbClr val="17375E"/>
                </a:solidFill>
                <a:cs typeface="Calibri"/>
              </a:rPr>
              <a:t>vi</a:t>
            </a:r>
            <a:r>
              <a:rPr sz="4400" b="1" spc="-20" dirty="0">
                <a:solidFill>
                  <a:srgbClr val="17375E"/>
                </a:solidFill>
                <a:cs typeface="Calibri"/>
              </a:rPr>
              <a:t>e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w</a:t>
            </a:r>
            <a:r>
              <a:rPr sz="4400" b="1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of</a:t>
            </a:r>
            <a:r>
              <a:rPr sz="4400" b="1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4400" b="1" spc="-345" dirty="0">
                <a:solidFill>
                  <a:srgbClr val="17375E"/>
                </a:solidFill>
                <a:cs typeface="Calibri"/>
              </a:rPr>
              <a:t>T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A </a:t>
            </a:r>
            <a:r>
              <a:rPr sz="4400" b="1" spc="-5" dirty="0">
                <a:solidFill>
                  <a:srgbClr val="17375E"/>
                </a:solidFill>
                <a:cs typeface="Calibri"/>
              </a:rPr>
              <a:t>Guid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e</a:t>
            </a:r>
            <a:r>
              <a:rPr sz="4400" b="1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Structu</a:t>
            </a:r>
            <a:r>
              <a:rPr sz="4400" b="1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4400" b="1" dirty="0">
                <a:solidFill>
                  <a:srgbClr val="17375E"/>
                </a:solidFill>
                <a:cs typeface="Calibri"/>
              </a:rPr>
              <a:t>e</a:t>
            </a:r>
            <a:endParaRPr sz="4400">
              <a:solidFill>
                <a:prstClr val="black"/>
              </a:solidFill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73377"/>
            <a:ext cx="7889875" cy="411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Pur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os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o: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2080895" indent="-342900">
              <a:lnSpc>
                <a:spcPts val="3460"/>
              </a:lnSpc>
              <a:spcBef>
                <a:spcPts val="81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with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ion,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t, and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h</a:t>
            </a:r>
            <a:r>
              <a:rPr sz="3200" dirty="0">
                <a:solidFill>
                  <a:srgbClr val="17375E"/>
                </a:solidFill>
                <a:cs typeface="Calibri"/>
              </a:rPr>
              <a:t>e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anda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3215"/>
              </a:lnSpc>
            </a:pPr>
            <a:r>
              <a:rPr sz="3200" dirty="0">
                <a:solidFill>
                  <a:srgbClr val="17375E"/>
                </a:solidFill>
                <a:cs typeface="Calibri"/>
              </a:rPr>
              <a:t>--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Sectio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ion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and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1482090">
              <a:lnSpc>
                <a:spcPts val="3460"/>
              </a:lnSpc>
              <a:spcBef>
                <a:spcPts val="240"/>
              </a:spcBef>
            </a:pPr>
            <a:r>
              <a:rPr sz="3200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Sectio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B 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erp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 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nd docume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lnSpc>
                <a:spcPts val="3650"/>
              </a:lnSpc>
              <a:spcBef>
                <a:spcPts val="33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vide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esou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ces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o 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o “b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ond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”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3454"/>
              </a:lnSpc>
            </a:pPr>
            <a:r>
              <a:rPr sz="3200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Sectio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C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ov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diagno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que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ons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sz="3200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-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Sectio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D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ov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de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esou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ces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497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30" dirty="0"/>
              <a:t>C</a:t>
            </a:r>
            <a:r>
              <a:rPr sz="4000" spc="-60" dirty="0"/>
              <a:t>a</a:t>
            </a:r>
            <a:r>
              <a:rPr sz="4000" spc="-70" dirty="0"/>
              <a:t>t</a:t>
            </a:r>
            <a:r>
              <a:rPr sz="4000" spc="-5" dirty="0"/>
              <a:t>e</a:t>
            </a:r>
            <a:r>
              <a:rPr sz="4000" spc="-25" dirty="0"/>
              <a:t>g</a:t>
            </a:r>
            <a:r>
              <a:rPr sz="4000" spc="-20" dirty="0"/>
              <a:t>ory</a:t>
            </a:r>
            <a:r>
              <a:rPr sz="4000" spc="35" dirty="0"/>
              <a:t> </a:t>
            </a:r>
            <a:r>
              <a:rPr sz="4000" spc="-30" dirty="0"/>
              <a:t>Th</a:t>
            </a:r>
            <a:r>
              <a:rPr sz="4000" spc="-60" dirty="0"/>
              <a:t>r</a:t>
            </a:r>
            <a:r>
              <a:rPr sz="4000" spc="-5" dirty="0"/>
              <a:t>e</a:t>
            </a:r>
            <a:r>
              <a:rPr sz="4000" spc="10" dirty="0"/>
              <a:t>e</a:t>
            </a:r>
            <a:r>
              <a:rPr sz="4000" spc="-15" dirty="0"/>
              <a:t>:</a:t>
            </a:r>
            <a:r>
              <a:rPr sz="4000" dirty="0"/>
              <a:t> </a:t>
            </a:r>
            <a:r>
              <a:rPr sz="4000" spc="-30" dirty="0"/>
              <a:t>Community</a:t>
            </a:r>
            <a:endParaRPr sz="4000"/>
          </a:p>
          <a:p>
            <a:pPr algn="ctr">
              <a:lnSpc>
                <a:spcPct val="100000"/>
              </a:lnSpc>
            </a:pPr>
            <a:r>
              <a:rPr sz="4000" spc="-25" dirty="0"/>
              <a:t>As</a:t>
            </a:r>
            <a:r>
              <a:rPr sz="4000" spc="-15" dirty="0"/>
              <a:t>s</a:t>
            </a:r>
            <a:r>
              <a:rPr sz="4000" spc="-30" dirty="0"/>
              <a:t>e</a:t>
            </a:r>
            <a:r>
              <a:rPr sz="4000" spc="-15" dirty="0"/>
              <a:t>s</a:t>
            </a:r>
            <a:r>
              <a:rPr sz="4000" spc="-25" dirty="0"/>
              <a:t>sm</a:t>
            </a:r>
            <a:r>
              <a:rPr sz="4000" spc="-15" dirty="0"/>
              <a:t>e</a:t>
            </a:r>
            <a:r>
              <a:rPr sz="4000" spc="-60" dirty="0"/>
              <a:t>n</a:t>
            </a:r>
            <a:r>
              <a:rPr sz="4000" spc="-15" dirty="0"/>
              <a:t>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34515"/>
            <a:ext cx="7576820" cy="431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000" spc="-5" dirty="0">
                <a:solidFill>
                  <a:srgbClr val="17375E"/>
                </a:solidFill>
                <a:cs typeface="Calibri"/>
              </a:rPr>
              <a:t>Cons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8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65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000" dirty="0">
                <a:solidFill>
                  <a:srgbClr val="17375E"/>
                </a:solidFill>
                <a:cs typeface="Calibri"/>
              </a:rPr>
              <a:t>r the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vi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w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ocess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marR="328930" indent="-342900">
              <a:lnSpc>
                <a:spcPct val="80000"/>
              </a:lnSpc>
              <a:spcBef>
                <a:spcPts val="72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Ho</a:t>
            </a:r>
            <a:r>
              <a:rPr sz="3000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is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the 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vi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w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onn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ed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p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ocesse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o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docume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the 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othe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anda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ds?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marR="113030" indent="-342900">
              <a:lnSpc>
                <a:spcPts val="2880"/>
              </a:lnSpc>
              <a:spcBef>
                <a:spcPts val="69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 the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opportun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ti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onn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ct the 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vi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nt</a:t>
            </a:r>
            <a:r>
              <a:rPr sz="3000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7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xi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s</a:t>
            </a:r>
            <a:r>
              <a:rPr sz="3000" dirty="0">
                <a:solidFill>
                  <a:srgbClr val="17375E"/>
                </a:solidFill>
                <a:cs typeface="Calibri"/>
              </a:rPr>
              <a:t>ting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g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cy</a:t>
            </a:r>
            <a:r>
              <a:rPr sz="300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30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ocesses?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2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dirty="0">
                <a:solidFill>
                  <a:srgbClr val="17375E"/>
                </a:solidFill>
                <a:cs typeface="Calibri"/>
              </a:rPr>
              <a:t>o</a:t>
            </a:r>
            <a:r>
              <a:rPr sz="30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shoul</a:t>
            </a:r>
            <a:r>
              <a:rPr sz="3000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particip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Ho</a:t>
            </a:r>
            <a:r>
              <a:rPr sz="3000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will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d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mine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is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S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anda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dirty="0">
                <a:solidFill>
                  <a:srgbClr val="17375E"/>
                </a:solidFill>
                <a:cs typeface="Calibri"/>
              </a:rPr>
              <a:t>s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 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m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dirty="0">
                <a:solidFill>
                  <a:srgbClr val="17375E"/>
                </a:solidFill>
                <a:cs typeface="Calibri"/>
              </a:rPr>
              <a:t>t?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Ho</a:t>
            </a:r>
            <a:r>
              <a:rPr sz="3000" dirty="0">
                <a:solidFill>
                  <a:srgbClr val="17375E"/>
                </a:solidFill>
                <a:cs typeface="Calibri"/>
              </a:rPr>
              <a:t>w wi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l the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docum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000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ompl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000" dirty="0">
                <a:solidFill>
                  <a:srgbClr val="17375E"/>
                </a:solidFill>
                <a:cs typeface="Calibri"/>
              </a:rPr>
              <a:t>ance?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Ho</a:t>
            </a:r>
            <a:r>
              <a:rPr sz="3000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will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20" dirty="0">
                <a:solidFill>
                  <a:srgbClr val="17375E"/>
                </a:solidFill>
                <a:cs typeface="Calibri"/>
              </a:rPr>
              <a:t>mana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g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c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om</a:t>
            </a:r>
            <a:r>
              <a:rPr sz="3000" spc="5" dirty="0">
                <a:solidFill>
                  <a:srgbClr val="17375E"/>
                </a:solidFill>
                <a:cs typeface="Calibri"/>
              </a:rPr>
              <a:t>m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dirty="0">
                <a:solidFill>
                  <a:srgbClr val="17375E"/>
                </a:solidFill>
                <a:cs typeface="Calibri"/>
              </a:rPr>
              <a:t>tions?</a:t>
            </a:r>
            <a:endParaRPr sz="3000">
              <a:solidFill>
                <a:prstClr val="black"/>
              </a:solidFill>
              <a:cs typeface="Calibri"/>
            </a:endParaRPr>
          </a:p>
          <a:p>
            <a:pPr marL="355600" indent="-342900"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17375E"/>
                </a:solidFill>
                <a:cs typeface="Calibri"/>
              </a:rPr>
              <a:t>Ho</a:t>
            </a:r>
            <a:r>
              <a:rPr sz="3000" dirty="0">
                <a:solidFill>
                  <a:srgbClr val="17375E"/>
                </a:solidFill>
                <a:cs typeface="Calibri"/>
              </a:rPr>
              <a:t>w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dirty="0">
                <a:solidFill>
                  <a:srgbClr val="17375E"/>
                </a:solidFill>
                <a:cs typeface="Calibri"/>
              </a:rPr>
              <a:t>will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h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10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s</a:t>
            </a:r>
            <a:r>
              <a:rPr sz="30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000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4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dirty="0">
                <a:solidFill>
                  <a:srgbClr val="17375E"/>
                </a:solidFill>
                <a:cs typeface="Calibri"/>
              </a:rPr>
              <a:t>f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a</a:t>
            </a:r>
            <a:r>
              <a:rPr sz="30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chi</a:t>
            </a:r>
            <a:r>
              <a:rPr sz="3000" spc="-30" dirty="0">
                <a:solidFill>
                  <a:srgbClr val="17375E"/>
                </a:solidFill>
                <a:cs typeface="Calibri"/>
              </a:rPr>
              <a:t>v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000" spc="-25" dirty="0">
                <a:solidFill>
                  <a:srgbClr val="17375E"/>
                </a:solidFill>
                <a:cs typeface="Calibri"/>
              </a:rPr>
              <a:t> </a:t>
            </a:r>
            <a:r>
              <a:rPr sz="30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000" dirty="0">
                <a:solidFill>
                  <a:srgbClr val="17375E"/>
                </a:solidFill>
                <a:cs typeface="Calibri"/>
              </a:rPr>
              <a:t>esu</a:t>
            </a:r>
            <a:r>
              <a:rPr sz="30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000" dirty="0">
                <a:solidFill>
                  <a:srgbClr val="17375E"/>
                </a:solidFill>
                <a:cs typeface="Calibri"/>
              </a:rPr>
              <a:t>ts?</a:t>
            </a:r>
            <a:endParaRPr sz="3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18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30" dirty="0"/>
              <a:t>C</a:t>
            </a:r>
            <a:r>
              <a:rPr sz="4000" spc="-60" dirty="0"/>
              <a:t>a</a:t>
            </a:r>
            <a:r>
              <a:rPr sz="4000" spc="-70" dirty="0"/>
              <a:t>t</a:t>
            </a:r>
            <a:r>
              <a:rPr sz="4000" spc="-5" dirty="0"/>
              <a:t>e</a:t>
            </a:r>
            <a:r>
              <a:rPr sz="4000" spc="-25" dirty="0"/>
              <a:t>g</a:t>
            </a:r>
            <a:r>
              <a:rPr sz="4000" spc="-20" dirty="0"/>
              <a:t>ory</a:t>
            </a:r>
            <a:r>
              <a:rPr sz="4000" spc="35" dirty="0"/>
              <a:t> </a:t>
            </a:r>
            <a:r>
              <a:rPr sz="4000" spc="-30" dirty="0"/>
              <a:t>Th</a:t>
            </a:r>
            <a:r>
              <a:rPr sz="4000" spc="-60" dirty="0"/>
              <a:t>r</a:t>
            </a:r>
            <a:r>
              <a:rPr sz="4000" spc="-5" dirty="0"/>
              <a:t>e</a:t>
            </a:r>
            <a:r>
              <a:rPr sz="4000" spc="10" dirty="0"/>
              <a:t>e</a:t>
            </a:r>
            <a:r>
              <a:rPr sz="4000" spc="-15" dirty="0"/>
              <a:t>:</a:t>
            </a:r>
            <a:r>
              <a:rPr sz="4000" dirty="0"/>
              <a:t> </a:t>
            </a:r>
            <a:r>
              <a:rPr sz="4000" spc="-30" dirty="0"/>
              <a:t>Community</a:t>
            </a:r>
            <a:endParaRPr sz="4000"/>
          </a:p>
          <a:p>
            <a:pPr algn="ctr">
              <a:lnSpc>
                <a:spcPct val="100000"/>
              </a:lnSpc>
            </a:pPr>
            <a:r>
              <a:rPr sz="4000" spc="-25" dirty="0"/>
              <a:t>As</a:t>
            </a:r>
            <a:r>
              <a:rPr sz="4000" spc="-15" dirty="0"/>
              <a:t>s</a:t>
            </a:r>
            <a:r>
              <a:rPr sz="4000" spc="-30" dirty="0"/>
              <a:t>e</a:t>
            </a:r>
            <a:r>
              <a:rPr sz="4000" spc="-15" dirty="0"/>
              <a:t>s</a:t>
            </a:r>
            <a:r>
              <a:rPr sz="4000" spc="-25" dirty="0"/>
              <a:t>sm</a:t>
            </a:r>
            <a:r>
              <a:rPr sz="4000" spc="-15" dirty="0"/>
              <a:t>e</a:t>
            </a:r>
            <a:r>
              <a:rPr sz="4000" spc="-60" dirty="0"/>
              <a:t>n</a:t>
            </a:r>
            <a:r>
              <a:rPr sz="4000" spc="-15" dirty="0"/>
              <a:t>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722145"/>
            <a:ext cx="7816850" cy="421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200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p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ons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or 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oing “b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40" dirty="0">
                <a:solidFill>
                  <a:srgbClr val="17375E"/>
                </a:solidFill>
                <a:cs typeface="Calibri"/>
              </a:rPr>
              <a:t>y</a:t>
            </a:r>
            <a:r>
              <a:rPr sz="3200" dirty="0">
                <a:solidFill>
                  <a:srgbClr val="17375E"/>
                </a:solidFill>
                <a:cs typeface="Calibri"/>
              </a:rPr>
              <a:t>ond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dirty="0">
                <a:solidFill>
                  <a:srgbClr val="17375E"/>
                </a:solidFill>
                <a:cs typeface="Calibri"/>
              </a:rPr>
              <a:t>omp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ianc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”: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2000885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375E"/>
                </a:solidFill>
                <a:cs typeface="Calibri"/>
              </a:rPr>
              <a:t>Shor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discuss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en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dirty="0">
                <a:solidFill>
                  <a:srgbClr val="17375E"/>
                </a:solidFill>
                <a:cs typeface="Calibri"/>
              </a:rPr>
              <a:t>ths and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opportun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8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r imp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v</a:t>
            </a:r>
            <a:r>
              <a:rPr sz="3200" dirty="0">
                <a:solidFill>
                  <a:srgbClr val="17375E"/>
                </a:solidFill>
                <a:cs typeface="Calibri"/>
              </a:rPr>
              <a:t>eme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vi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w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esou</a:t>
            </a:r>
            <a:r>
              <a:rPr sz="3200" spc="-6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ce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m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eria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s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(e</a:t>
            </a:r>
            <a:r>
              <a:rPr sz="3200" spc="25" dirty="0">
                <a:solidFill>
                  <a:srgbClr val="17375E"/>
                </a:solidFill>
                <a:cs typeface="Calibri"/>
              </a:rPr>
              <a:t>.</a:t>
            </a:r>
            <a:r>
              <a:rPr sz="3200" dirty="0">
                <a:solidFill>
                  <a:srgbClr val="17375E"/>
                </a:solidFill>
                <a:cs typeface="Calibri"/>
              </a:rPr>
              <a:t>g.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guide</a:t>
            </a:r>
            <a:r>
              <a:rPr sz="3200" spc="-2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,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/>
            <a:r>
              <a:rPr sz="3200" spc="-5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5" dirty="0">
                <a:solidFill>
                  <a:srgbClr val="17375E"/>
                </a:solidFill>
                <a:cs typeface="Calibri"/>
              </a:rPr>
              <a:t>x</a:t>
            </a:r>
            <a:r>
              <a:rPr sz="3200" dirty="0">
                <a:solidFill>
                  <a:srgbClr val="17375E"/>
                </a:solidFill>
                <a:cs typeface="Calibri"/>
              </a:rPr>
              <a:t>amp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l</a:t>
            </a:r>
            <a:r>
              <a:rPr sz="3200" dirty="0">
                <a:solidFill>
                  <a:srgbClr val="17375E"/>
                </a:solidFill>
                <a:cs typeface="Calibri"/>
              </a:rPr>
              <a:t>es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o</a:t>
            </a:r>
            <a:r>
              <a:rPr sz="3200" dirty="0">
                <a:solidFill>
                  <a:srgbClr val="17375E"/>
                </a:solidFill>
                <a:cs typeface="Calibri"/>
              </a:rPr>
              <a:t>f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othe</a:t>
            </a:r>
            <a:r>
              <a:rPr sz="320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c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ommun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dirty="0">
                <a:solidFill>
                  <a:srgbClr val="17375E"/>
                </a:solidFill>
                <a:cs typeface="Calibri"/>
              </a:rPr>
              <a:t>ty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asse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sme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dirty="0">
                <a:solidFill>
                  <a:srgbClr val="17375E"/>
                </a:solidFill>
                <a:cs typeface="Calibri"/>
              </a:rPr>
              <a:t>)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indent="-342900">
              <a:spcBef>
                <a:spcPts val="770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5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w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s/</a:t>
            </a:r>
            <a:r>
              <a:rPr sz="3200" spc="-90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ocu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dirty="0">
                <a:solidFill>
                  <a:srgbClr val="17375E"/>
                </a:solidFill>
                <a:cs typeface="Calibri"/>
              </a:rPr>
              <a:t>p with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110" dirty="0">
                <a:solidFill>
                  <a:srgbClr val="17375E"/>
                </a:solidFill>
                <a:cs typeface="Calibri"/>
              </a:rPr>
              <a:t>k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dirty="0">
                <a:solidFill>
                  <a:srgbClr val="17375E"/>
                </a:solidFill>
                <a:cs typeface="Calibri"/>
              </a:rPr>
              <a:t>y 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a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dirty="0">
                <a:solidFill>
                  <a:srgbClr val="17375E"/>
                </a:solidFill>
                <a:cs typeface="Calibri"/>
              </a:rPr>
              <a:t>f</a:t>
            </a:r>
            <a:endParaRPr sz="3200">
              <a:solidFill>
                <a:prstClr val="black"/>
              </a:solidFill>
              <a:cs typeface="Calibri"/>
            </a:endParaRPr>
          </a:p>
          <a:p>
            <a:pPr marL="355600" marR="5080" indent="-342900">
              <a:spcBef>
                <a:spcPts val="765"/>
              </a:spcBef>
              <a:buClr>
                <a:srgbClr val="17375E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3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t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2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vi</a:t>
            </a:r>
            <a:r>
              <a:rPr sz="3200" spc="-15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25" dirty="0">
                <a:solidFill>
                  <a:srgbClr val="17375E"/>
                </a:solidFill>
                <a:cs typeface="Calibri"/>
              </a:rPr>
              <a:t>w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s/</a:t>
            </a:r>
            <a:r>
              <a:rPr sz="3200" spc="-85" dirty="0">
                <a:solidFill>
                  <a:srgbClr val="17375E"/>
                </a:solidFill>
                <a:cs typeface="Calibri"/>
              </a:rPr>
              <a:t>f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ocu</a:t>
            </a:r>
            <a:r>
              <a:rPr sz="3200" dirty="0">
                <a:solidFill>
                  <a:srgbClr val="17375E"/>
                </a:solidFill>
                <a:cs typeface="Calibri"/>
              </a:rPr>
              <a:t>s</a:t>
            </a:r>
            <a:r>
              <a:rPr sz="3200" spc="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dirty="0">
                <a:solidFill>
                  <a:srgbClr val="17375E"/>
                </a:solidFill>
                <a:cs typeface="Calibri"/>
              </a:rPr>
              <a:t>g</a:t>
            </a:r>
            <a:r>
              <a:rPr sz="3200" spc="-45" dirty="0">
                <a:solidFill>
                  <a:srgbClr val="17375E"/>
                </a:solidFill>
                <a:cs typeface="Calibri"/>
              </a:rPr>
              <a:t>r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ou</a:t>
            </a:r>
            <a:r>
              <a:rPr sz="3200" dirty="0">
                <a:solidFill>
                  <a:srgbClr val="17375E"/>
                </a:solidFill>
                <a:cs typeface="Calibri"/>
              </a:rPr>
              <a:t>p with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 outs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i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d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15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part</a:t>
            </a:r>
            <a:r>
              <a:rPr sz="3200" spc="-10" dirty="0">
                <a:solidFill>
                  <a:srgbClr val="17375E"/>
                </a:solidFill>
                <a:cs typeface="Calibri"/>
              </a:rPr>
              <a:t>n</a:t>
            </a:r>
            <a:r>
              <a:rPr sz="320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60" dirty="0">
                <a:solidFill>
                  <a:srgbClr val="17375E"/>
                </a:solidFill>
                <a:cs typeface="Calibri"/>
              </a:rPr>
              <a:t>r</a:t>
            </a:r>
            <a:r>
              <a:rPr sz="3200" dirty="0">
                <a:solidFill>
                  <a:srgbClr val="17375E"/>
                </a:solidFill>
                <a:cs typeface="Calibri"/>
              </a:rPr>
              <a:t>s and</a:t>
            </a:r>
            <a:r>
              <a:rPr sz="3200" spc="10" dirty="0">
                <a:solidFill>
                  <a:srgbClr val="17375E"/>
                </a:solidFill>
                <a:cs typeface="Calibri"/>
              </a:rPr>
              <a:t> </a:t>
            </a:r>
            <a:r>
              <a:rPr sz="3200" spc="-50" dirty="0">
                <a:solidFill>
                  <a:srgbClr val="17375E"/>
                </a:solidFill>
                <a:cs typeface="Calibri"/>
              </a:rPr>
              <a:t>e</a:t>
            </a:r>
            <a:r>
              <a:rPr sz="3200" spc="-5" dirty="0">
                <a:solidFill>
                  <a:srgbClr val="17375E"/>
                </a:solidFill>
                <a:cs typeface="Calibri"/>
              </a:rPr>
              <a:t>xperts</a:t>
            </a:r>
            <a:endParaRPr sz="3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1747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75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1574</Words>
  <Application>Microsoft Office PowerPoint</Application>
  <PresentationFormat>On-screen Show (4:3)</PresentationFormat>
  <Paragraphs>252</Paragraphs>
  <Slides>44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Verdana</vt:lpstr>
      <vt:lpstr>Wingdings 2</vt:lpstr>
      <vt:lpstr>Aspect</vt:lpstr>
      <vt:lpstr>Office Theme</vt:lpstr>
      <vt:lpstr>ACAAA Conference  May 19, 2017 Ft. Smith, AR</vt:lpstr>
      <vt:lpstr>PowerPoint Presentation</vt:lpstr>
      <vt:lpstr>Goals of This Training</vt:lpstr>
      <vt:lpstr>PowerPoint Presentation</vt:lpstr>
      <vt:lpstr>Category Three Standards</vt:lpstr>
      <vt:lpstr>Other Standards to Consider</vt:lpstr>
      <vt:lpstr>PowerPoint Presentation</vt:lpstr>
      <vt:lpstr>Category Three: Community Assessment</vt:lpstr>
      <vt:lpstr>Category Three: Community Assessment</vt:lpstr>
      <vt:lpstr>PowerPoint Presentation</vt:lpstr>
      <vt:lpstr>Standard 3.1</vt:lpstr>
      <vt:lpstr>Standard 3.1</vt:lpstr>
      <vt:lpstr>Standard 3.1</vt:lpstr>
      <vt:lpstr>Standard 3.1</vt:lpstr>
      <vt:lpstr>Standard 3.1</vt:lpstr>
      <vt:lpstr>Standard 3.1</vt:lpstr>
      <vt:lpstr>PowerPoint Presentation</vt:lpstr>
      <vt:lpstr>Standard 3.2</vt:lpstr>
      <vt:lpstr>Standard 3.2</vt:lpstr>
      <vt:lpstr>Standard 3.2</vt:lpstr>
      <vt:lpstr>Standard 3.2</vt:lpstr>
      <vt:lpstr>Standard 3.2</vt:lpstr>
      <vt:lpstr>PowerPoint Presentation</vt:lpstr>
      <vt:lpstr>Standard 3.3</vt:lpstr>
      <vt:lpstr>Standard 3.3</vt:lpstr>
      <vt:lpstr>Standard 3.3</vt:lpstr>
      <vt:lpstr>Standard 3.3</vt:lpstr>
      <vt:lpstr>Standard 3.3</vt:lpstr>
      <vt:lpstr>Standard 3.3</vt:lpstr>
      <vt:lpstr>PowerPoint Presentation</vt:lpstr>
      <vt:lpstr>Standard 3.4</vt:lpstr>
      <vt:lpstr>Standard 3.4</vt:lpstr>
      <vt:lpstr>Standard 3.4</vt:lpstr>
      <vt:lpstr>Standard 3.4</vt:lpstr>
      <vt:lpstr>Standard 3.4</vt:lpstr>
      <vt:lpstr>PowerPoint Presentation</vt:lpstr>
      <vt:lpstr>Standard 3.5</vt:lpstr>
      <vt:lpstr>Standard 3.5</vt:lpstr>
      <vt:lpstr>Standard 3.5</vt:lpstr>
      <vt:lpstr>Standard 3.5</vt:lpstr>
      <vt:lpstr>Standard 3.5</vt:lpstr>
      <vt:lpstr>PowerPoint Presentation</vt:lpstr>
      <vt:lpstr>Assessment Scale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CSGB3</dc:creator>
  <cp:lastModifiedBy>Arkansas Community Action Agencies Association Inc</cp:lastModifiedBy>
  <cp:revision>14</cp:revision>
  <cp:lastPrinted>2017-05-11T21:01:36Z</cp:lastPrinted>
  <dcterms:created xsi:type="dcterms:W3CDTF">2017-05-02T19:47:29Z</dcterms:created>
  <dcterms:modified xsi:type="dcterms:W3CDTF">2017-05-12T00:13:08Z</dcterms:modified>
</cp:coreProperties>
</file>