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7"/>
  </p:notesMasterIdLst>
  <p:sldIdLst>
    <p:sldId id="256" r:id="rId3"/>
    <p:sldId id="269" r:id="rId4"/>
    <p:sldId id="257" r:id="rId5"/>
    <p:sldId id="258" r:id="rId6"/>
    <p:sldId id="259" r:id="rId7"/>
    <p:sldId id="260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270" r:id="rId4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5773B-9803-4FD4-A43B-DED98F2F0051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0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FADE1-F556-44A1-B0E7-852D0D14F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139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297006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248957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79079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86661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149493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03608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49639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133516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11676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604643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8698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95890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922270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010665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68838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396579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793774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17762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806440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806681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5962127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9768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729818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767636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7464352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0037483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433188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9203098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435141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681825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05891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64884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26878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4939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17161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967742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17888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716F9B-74B0-48CD-A099-4C53A1ACCCC4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F6AB5-97FE-4A28-A1BA-8F3695A34E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716F9B-74B0-48CD-A099-4C53A1ACCCC4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F6AB5-97FE-4A28-A1BA-8F3695A34E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716F9B-74B0-48CD-A099-4C53A1ACCCC4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F6AB5-97FE-4A28-A1BA-8F3695A34E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622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17375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17375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426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17375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571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17375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415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05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716F9B-74B0-48CD-A099-4C53A1ACCCC4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F6AB5-97FE-4A28-A1BA-8F3695A34E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716F9B-74B0-48CD-A099-4C53A1ACCCC4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F6AB5-97FE-4A28-A1BA-8F3695A34E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716F9B-74B0-48CD-A099-4C53A1ACCCC4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F6AB5-97FE-4A28-A1BA-8F3695A34E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716F9B-74B0-48CD-A099-4C53A1ACCCC4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F6AB5-97FE-4A28-A1BA-8F3695A34E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716F9B-74B0-48CD-A099-4C53A1ACCCC4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F6AB5-97FE-4A28-A1BA-8F3695A34E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716F9B-74B0-48CD-A099-4C53A1ACCCC4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F6AB5-97FE-4A28-A1BA-8F3695A34E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716F9B-74B0-48CD-A099-4C53A1ACCCC4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F6AB5-97FE-4A28-A1BA-8F3695A34E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716F9B-74B0-48CD-A099-4C53A1ACCCC4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F6AB5-97FE-4A28-A1BA-8F3695A34EE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5.jp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716F9B-74B0-48CD-A099-4C53A1ACCCC4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E3F6AB5-97FE-4A28-A1BA-8F3695A34EE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050005"/>
            <a:ext cx="9144000" cy="80799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7667752" y="6040437"/>
            <a:ext cx="1474724" cy="81756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0" y="6046787"/>
            <a:ext cx="9144000" cy="8112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7681848" y="6023716"/>
            <a:ext cx="1462150" cy="81756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03247" y="331495"/>
            <a:ext cx="5937504" cy="1117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17375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25472"/>
            <a:ext cx="8072119" cy="4060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17375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325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scsp.org/data/files/CSBG_Resources/Train_Tech_Assista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ww.virtualcap.org/downloads/VC/US_NA_Examples_TX_Stan" TargetMode="External"/><Relationship Id="rId4" Type="http://schemas.openxmlformats.org/officeDocument/2006/relationships/hyperlink" Target="http://www.virtualcap.org/project/community-needs-assessments-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rtualcap.org/downloads/VC/US_NA_Examples_MACA_Needs_Assessment_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ctb.ku.edu/en/table-of-contents/assessment/assessing-community-needs-and-" TargetMode="External"/><Relationship Id="rId5" Type="http://schemas.openxmlformats.org/officeDocument/2006/relationships/hyperlink" Target="http://eclkc.ohs.acf.hhs.gov/hslc/tta-system/operations/mang-sys/planning/planning.html" TargetMode="External"/><Relationship Id="rId4" Type="http://schemas.openxmlformats.org/officeDocument/2006/relationships/hyperlink" Target="http://www.virtualcap.org/downloads/VC/US_NA_Examples_TX_Standardized_CSBG_Need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munitycommons.org/groups/community-action-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factfinder.census.gov/faces/nav/jsf/pages/searchresults.xhtml?r" TargetMode="External"/><Relationship Id="rId5" Type="http://schemas.openxmlformats.org/officeDocument/2006/relationships/hyperlink" Target="http://www.aecf.org/work/kids-count/kids-count-data-center/" TargetMode="External"/><Relationship Id="rId4" Type="http://schemas.openxmlformats.org/officeDocument/2006/relationships/hyperlink" Target="http://needsassessment.nyscommunityaction.org/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munitycommons.org/groups/community-action-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factfinder.census.gov/faces/nav/jsf/pages/searchresults.xhtml?r" TargetMode="External"/><Relationship Id="rId5" Type="http://schemas.openxmlformats.org/officeDocument/2006/relationships/hyperlink" Target="http://www.aecf.org/work/kids-count/kids-count-data-center/" TargetMode="External"/><Relationship Id="rId4" Type="http://schemas.openxmlformats.org/officeDocument/2006/relationships/hyperlink" Target="http://needsassessment.nyscommunityaction.org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s3.amazonaws.com/SurveyMonkeyFiles/SmartSurvey.p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nlihc.org/oor" TargetMode="External"/><Relationship Id="rId5" Type="http://schemas.openxmlformats.org/officeDocument/2006/relationships/hyperlink" Target="http://livingwage.mit.edu/" TargetMode="External"/><Relationship Id="rId4" Type="http://schemas.openxmlformats.org/officeDocument/2006/relationships/hyperlink" Target="http://www.basiceconomicsecurity.org/gateway.asp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munitycommons.org/groups/community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ww.aecf.org/work/kids-count/kids-count-data-" TargetMode="External"/><Relationship Id="rId4" Type="http://schemas.openxmlformats.org/officeDocument/2006/relationships/hyperlink" Target="http://needsassessment.nyscommunityaction.org/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munityactionpartnership.com/storage/cap/documents/OSCOE/schedule_of_sta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caplaw.org/resources/PublicationDocuments/TopNotchToolkit.html" TargetMode="External"/><Relationship Id="rId5" Type="http://schemas.openxmlformats.org/officeDocument/2006/relationships/hyperlink" Target="http://www.youtube.com/playlist?list=PLMVDY93WCekqzYtF_TUostM98dBD1il3T" TargetMode="External"/><Relationship Id="rId4" Type="http://schemas.openxmlformats.org/officeDocument/2006/relationships/hyperlink" Target="http://www.communityactionpartnership.com/storage/cap/documents/OSCOE/standards_and_b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066800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ACAAA Conference </a:t>
            </a:r>
            <a:br>
              <a:rPr lang="en-US" dirty="0" smtClean="0"/>
            </a:br>
            <a:r>
              <a:rPr lang="en-US" dirty="0" smtClean="0"/>
              <a:t>May 19, 2017</a:t>
            </a:r>
            <a:br>
              <a:rPr lang="en-US" dirty="0" smtClean="0"/>
            </a:br>
            <a:r>
              <a:rPr lang="en-US" dirty="0" smtClean="0"/>
              <a:t>Ft. Smith, 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848600" cy="1752600"/>
          </a:xfrm>
        </p:spPr>
        <p:txBody>
          <a:bodyPr>
            <a:normAutofit/>
          </a:bodyPr>
          <a:lstStyle/>
          <a:p>
            <a:pPr algn="l"/>
            <a:r>
              <a:rPr lang="en-US" sz="4400" dirty="0"/>
              <a:t>Category </a:t>
            </a:r>
            <a:r>
              <a:rPr lang="en-US" sz="4400" dirty="0" smtClean="0"/>
              <a:t>Three: </a:t>
            </a:r>
            <a:r>
              <a:rPr lang="en-US" sz="3900" b="1" dirty="0" smtClean="0">
                <a:solidFill>
                  <a:schemeClr val="tx1"/>
                </a:solidFill>
              </a:rPr>
              <a:t>COMMUNITY ASSESSMENT</a:t>
            </a:r>
            <a:endParaRPr lang="en-US" sz="39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64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3768" y="2880105"/>
            <a:ext cx="7773034" cy="189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75" algn="ctr"/>
            <a:r>
              <a:rPr sz="3200" b="1" dirty="0">
                <a:solidFill>
                  <a:srgbClr val="17375E"/>
                </a:solidFill>
                <a:cs typeface="Calibri"/>
              </a:rPr>
              <a:t>S</a:t>
            </a:r>
            <a:r>
              <a:rPr sz="3200" b="1" spc="-3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anda</a:t>
            </a:r>
            <a:r>
              <a:rPr sz="3200" b="1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d</a:t>
            </a:r>
            <a:r>
              <a:rPr sz="3200" b="1" spc="-3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3.1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12700" marR="5080" indent="2540" algn="ctr"/>
            <a:r>
              <a:rPr sz="3200" spc="-5" dirty="0">
                <a:solidFill>
                  <a:srgbClr val="17375E"/>
                </a:solidFill>
                <a:cs typeface="Calibri"/>
              </a:rPr>
              <a:t>Th</a:t>
            </a:r>
            <a:r>
              <a:rPr sz="3200" dirty="0">
                <a:solidFill>
                  <a:srgbClr val="17375E"/>
                </a:solidFill>
                <a:cs typeface="Calibri"/>
              </a:rPr>
              <a:t>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6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dirty="0">
                <a:solidFill>
                  <a:srgbClr val="17375E"/>
                </a:solidFill>
                <a:cs typeface="Calibri"/>
              </a:rPr>
              <a:t>ani</a:t>
            </a:r>
            <a:r>
              <a:rPr sz="3200" spc="-65" dirty="0">
                <a:solidFill>
                  <a:srgbClr val="17375E"/>
                </a:solidFill>
                <a:cs typeface="Calibri"/>
              </a:rPr>
              <a:t>z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onduc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ed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ommun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ty asse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sme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 and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sue</a:t>
            </a:r>
            <a:r>
              <a:rPr sz="3200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 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eport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wit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h</a:t>
            </a:r>
            <a:r>
              <a:rPr sz="3200" dirty="0">
                <a:solidFill>
                  <a:srgbClr val="17375E"/>
                </a:solidFill>
                <a:cs typeface="Calibri"/>
              </a:rPr>
              <a:t>in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pa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t 3 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y</a:t>
            </a:r>
            <a:r>
              <a:rPr sz="3200" dirty="0">
                <a:solidFill>
                  <a:srgbClr val="17375E"/>
                </a:solidFill>
                <a:cs typeface="Calibri"/>
              </a:rPr>
              <a:t>ea</a:t>
            </a:r>
            <a:r>
              <a:rPr sz="3200" spc="-6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s.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2700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7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22145"/>
            <a:ext cx="7396480" cy="3041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tabLst>
                <a:tab pos="527685" algn="l"/>
              </a:tabLst>
            </a:pPr>
            <a:r>
              <a:rPr sz="3200" spc="-1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.	G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dirty="0">
                <a:solidFill>
                  <a:srgbClr val="17375E"/>
                </a:solidFill>
                <a:cs typeface="Calibri"/>
              </a:rPr>
              <a:t>ida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ce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ni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ion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and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f 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he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527685"/>
            <a:r>
              <a:rPr sz="3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anda</a:t>
            </a:r>
            <a:r>
              <a:rPr sz="3200" spc="-5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d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En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uni</a:t>
            </a:r>
            <a:r>
              <a:rPr sz="3200" spc="-8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ormi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y</a:t>
            </a:r>
            <a:r>
              <a:rPr sz="3200" spc="3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ac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os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st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90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r the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/>
            <a:r>
              <a:rPr sz="3200" dirty="0">
                <a:solidFill>
                  <a:srgbClr val="17375E"/>
                </a:solidFill>
                <a:cs typeface="Calibri"/>
              </a:rPr>
              <a:t>m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xim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u</a:t>
            </a:r>
            <a:r>
              <a:rPr sz="3200" dirty="0">
                <a:solidFill>
                  <a:srgbClr val="17375E"/>
                </a:solidFill>
                <a:cs typeface="Calibri"/>
              </a:rPr>
              <a:t>m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me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per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d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b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w</a:t>
            </a:r>
            <a:r>
              <a:rPr sz="3200" dirty="0">
                <a:solidFill>
                  <a:srgbClr val="17375E"/>
                </a:solidFill>
                <a:cs typeface="Calibri"/>
              </a:rPr>
              <a:t>een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As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abl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she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mi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im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dirty="0">
                <a:solidFill>
                  <a:srgbClr val="17375E"/>
                </a:solidFill>
                <a:cs typeface="Calibri"/>
              </a:rPr>
              <a:t>m</a:t>
            </a:r>
            <a:r>
              <a:rPr sz="3200" spc="3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equi</a:t>
            </a:r>
            <a:r>
              <a:rPr sz="3200" spc="-5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eme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ts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8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r the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/>
            <a:r>
              <a:rPr sz="3200" spc="-80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orm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 and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f the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5528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7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22145"/>
            <a:ext cx="7942580" cy="4211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200" dirty="0">
                <a:solidFill>
                  <a:srgbClr val="17375E"/>
                </a:solidFill>
                <a:cs typeface="Calibri"/>
              </a:rPr>
              <a:t>B.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dirty="0">
                <a:solidFill>
                  <a:srgbClr val="17375E"/>
                </a:solidFill>
                <a:cs typeface="Calibri"/>
              </a:rPr>
              <a:t>ida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ce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Comp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l</a:t>
            </a:r>
            <a:r>
              <a:rPr sz="3200" dirty="0">
                <a:solidFill>
                  <a:srgbClr val="17375E"/>
                </a:solidFill>
                <a:cs typeface="Calibri"/>
              </a:rPr>
              <a:t>iance and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Docu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m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on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marR="508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17375E"/>
                </a:solidFill>
                <a:cs typeface="Calibri"/>
              </a:rPr>
              <a:t>“In p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ocess”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CN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s th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begin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ee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y</a:t>
            </a:r>
            <a:r>
              <a:rPr sz="3200" dirty="0">
                <a:solidFill>
                  <a:srgbClr val="17375E"/>
                </a:solidFill>
                <a:cs typeface="Calibri"/>
              </a:rPr>
              <a:t>ea</a:t>
            </a:r>
            <a:r>
              <a:rPr sz="3200" spc="-6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s 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er the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p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dirty="0">
                <a:solidFill>
                  <a:srgbClr val="17375E"/>
                </a:solidFill>
                <a:cs typeface="Calibri"/>
              </a:rPr>
              <a:t>vious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ses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me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t.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70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Di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9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ences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 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equ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eme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ts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8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r 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he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/>
            <a:r>
              <a:rPr sz="3200" spc="-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equency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onduct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CN</a:t>
            </a:r>
            <a:r>
              <a:rPr sz="3200" spc="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.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70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Cou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spc="2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an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upd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o the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p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dirty="0">
                <a:solidFill>
                  <a:srgbClr val="17375E"/>
                </a:solidFill>
                <a:cs typeface="Calibri"/>
              </a:rPr>
              <a:t>vious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A as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/>
            <a:r>
              <a:rPr sz="3200" spc="-2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omplyin</a:t>
            </a:r>
            <a:r>
              <a:rPr sz="320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with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anda</a:t>
            </a:r>
            <a:r>
              <a:rPr sz="3200" spc="-5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3.1.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17375E"/>
                </a:solidFill>
                <a:cs typeface="Calibri"/>
              </a:rPr>
              <a:t>Wh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 qual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es</a:t>
            </a:r>
            <a:r>
              <a:rPr sz="3200" spc="2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as “i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sued” and</a:t>
            </a:r>
            <a:r>
              <a:rPr sz="32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“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epor</a:t>
            </a:r>
            <a:r>
              <a:rPr sz="3200" spc="9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”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6850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7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22145"/>
            <a:ext cx="7932420" cy="2553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200" dirty="0">
                <a:solidFill>
                  <a:srgbClr val="17375E"/>
                </a:solidFill>
                <a:cs typeface="Calibri"/>
              </a:rPr>
              <a:t>B.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dirty="0">
                <a:solidFill>
                  <a:srgbClr val="17375E"/>
                </a:solidFill>
                <a:cs typeface="Calibri"/>
              </a:rPr>
              <a:t>ida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ce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Comp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l</a:t>
            </a:r>
            <a:r>
              <a:rPr sz="3200" dirty="0">
                <a:solidFill>
                  <a:srgbClr val="17375E"/>
                </a:solidFill>
                <a:cs typeface="Calibri"/>
              </a:rPr>
              <a:t>iance and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Docu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m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on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marR="19685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Docume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A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ha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onduc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ed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CN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within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pa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ee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y</a:t>
            </a:r>
            <a:r>
              <a:rPr sz="3200" dirty="0">
                <a:solidFill>
                  <a:srgbClr val="17375E"/>
                </a:solidFill>
                <a:cs typeface="Calibri"/>
              </a:rPr>
              <a:t>ea</a:t>
            </a:r>
            <a:r>
              <a:rPr sz="3200" spc="-6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70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Docume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rms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CA</a:t>
            </a:r>
            <a:r>
              <a:rPr sz="3200" dirty="0">
                <a:solidFill>
                  <a:srgbClr val="17375E"/>
                </a:solidFill>
                <a:cs typeface="Calibri"/>
              </a:rPr>
              <a:t>A i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su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dirty="0">
                <a:solidFill>
                  <a:srgbClr val="17375E"/>
                </a:solidFill>
                <a:cs typeface="Calibri"/>
              </a:rPr>
              <a:t>d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/>
            <a:r>
              <a:rPr sz="3200" dirty="0">
                <a:solidFill>
                  <a:srgbClr val="17375E"/>
                </a:solidFill>
                <a:cs typeface="Calibri"/>
              </a:rPr>
              <a:t>a 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eport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013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7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6801"/>
            <a:ext cx="8021320" cy="4370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500" spc="-5" dirty="0">
                <a:solidFill>
                  <a:srgbClr val="17375E"/>
                </a:solidFill>
                <a:cs typeface="Calibri"/>
              </a:rPr>
              <a:t>C</a:t>
            </a:r>
            <a:r>
              <a:rPr sz="2500" dirty="0">
                <a:solidFill>
                  <a:srgbClr val="17375E"/>
                </a:solidFill>
                <a:cs typeface="Calibri"/>
              </a:rPr>
              <a:t>.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5" dirty="0">
                <a:solidFill>
                  <a:srgbClr val="17375E"/>
                </a:solidFill>
                <a:cs typeface="Calibri"/>
              </a:rPr>
              <a:t>Be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y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on</a:t>
            </a:r>
            <a:r>
              <a:rPr sz="2500" dirty="0">
                <a:solidFill>
                  <a:srgbClr val="17375E"/>
                </a:solidFill>
                <a:cs typeface="Calibri"/>
              </a:rPr>
              <a:t>d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C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ompliance</a:t>
            </a:r>
            <a:endParaRPr sz="2500">
              <a:solidFill>
                <a:prstClr val="black"/>
              </a:solidFill>
              <a:cs typeface="Calibri"/>
            </a:endParaRPr>
          </a:p>
          <a:p>
            <a:pPr marL="355600" marR="209550" indent="-342900">
              <a:lnSpc>
                <a:spcPct val="80000"/>
              </a:lnSpc>
              <a:spcBef>
                <a:spcPts val="600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2500" spc="-15" dirty="0">
                <a:solidFill>
                  <a:srgbClr val="17375E"/>
                </a:solidFill>
                <a:cs typeface="Calibri"/>
              </a:rPr>
              <a:t>Do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25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esults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of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C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NA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guide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d</a:t>
            </a:r>
            <a:r>
              <a:rPr sz="2500" spc="-2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v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el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pme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n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of the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CA</a:t>
            </a:r>
            <a:r>
              <a:rPr sz="2500" spc="-120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170" dirty="0">
                <a:solidFill>
                  <a:srgbClr val="17375E"/>
                </a:solidFill>
                <a:cs typeface="Calibri"/>
              </a:rPr>
              <a:t>’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s 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s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3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30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egic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pla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n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and</a:t>
            </a:r>
            <a:r>
              <a:rPr sz="25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c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ommunit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y</a:t>
            </a:r>
            <a:r>
              <a:rPr sz="2500" spc="3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ac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ion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pl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a</a:t>
            </a:r>
            <a:r>
              <a:rPr sz="2500" dirty="0">
                <a:solidFill>
                  <a:srgbClr val="17375E"/>
                </a:solidFill>
                <a:cs typeface="Calibri"/>
              </a:rPr>
              <a:t>n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?</a:t>
            </a:r>
            <a:endParaRPr sz="2500">
              <a:solidFill>
                <a:prstClr val="black"/>
              </a:solidFill>
              <a:cs typeface="Calibri"/>
            </a:endParaRPr>
          </a:p>
          <a:p>
            <a:pPr marL="355600" indent="-342900">
              <a:lnSpc>
                <a:spcPts val="2700"/>
              </a:lnSpc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2500" spc="-15" dirty="0">
                <a:solidFill>
                  <a:srgbClr val="17375E"/>
                </a:solidFill>
                <a:cs typeface="Calibri"/>
              </a:rPr>
              <a:t>Do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25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CA</a:t>
            </a:r>
            <a:r>
              <a:rPr sz="2500" spc="-120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170" dirty="0">
                <a:solidFill>
                  <a:srgbClr val="17375E"/>
                </a:solidFill>
                <a:cs typeface="Calibri"/>
              </a:rPr>
              <a:t>’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s</a:t>
            </a:r>
            <a:r>
              <a:rPr sz="25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s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3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30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egi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s,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p</a:t>
            </a:r>
            <a:r>
              <a:rPr sz="25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og</a:t>
            </a:r>
            <a:r>
              <a:rPr sz="25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ams,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and</a:t>
            </a:r>
            <a:r>
              <a:rPr sz="25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se</a:t>
            </a:r>
            <a:r>
              <a:rPr sz="2500" spc="15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vices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add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ess</a:t>
            </a:r>
            <a:r>
              <a:rPr sz="25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95" dirty="0">
                <a:solidFill>
                  <a:srgbClr val="17375E"/>
                </a:solidFill>
                <a:cs typeface="Calibri"/>
              </a:rPr>
              <a:t>k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ey</a:t>
            </a:r>
            <a:endParaRPr sz="2500">
              <a:solidFill>
                <a:prstClr val="black"/>
              </a:solidFill>
              <a:cs typeface="Calibri"/>
            </a:endParaRPr>
          </a:p>
          <a:p>
            <a:pPr marL="355600">
              <a:lnSpc>
                <a:spcPts val="2700"/>
              </a:lnSpc>
            </a:pPr>
            <a:r>
              <a:rPr sz="2500" spc="-20" dirty="0">
                <a:solidFill>
                  <a:srgbClr val="17375E"/>
                </a:solidFill>
                <a:cs typeface="Calibri"/>
              </a:rPr>
              <a:t>need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s</a:t>
            </a:r>
            <a:r>
              <a:rPr sz="2500" spc="5" dirty="0">
                <a:solidFill>
                  <a:srgbClr val="17375E"/>
                </a:solidFill>
                <a:cs typeface="Calibri"/>
              </a:rPr>
              <a:t> i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de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n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tified</a:t>
            </a:r>
            <a:r>
              <a:rPr sz="25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dirty="0">
                <a:solidFill>
                  <a:srgbClr val="17375E"/>
                </a:solidFill>
                <a:cs typeface="Calibri"/>
              </a:rPr>
              <a:t>in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CN</a:t>
            </a:r>
            <a:r>
              <a:rPr sz="2500" spc="-110" dirty="0">
                <a:solidFill>
                  <a:srgbClr val="17375E"/>
                </a:solidFill>
                <a:cs typeface="Calibri"/>
              </a:rPr>
              <a:t>A</a:t>
            </a:r>
            <a:r>
              <a:rPr sz="2500" dirty="0">
                <a:solidFill>
                  <a:srgbClr val="17375E"/>
                </a:solidFill>
                <a:cs typeface="Calibri"/>
              </a:rPr>
              <a:t>?</a:t>
            </a:r>
            <a:endParaRPr sz="2500">
              <a:solidFill>
                <a:prstClr val="black"/>
              </a:solidFill>
              <a:cs typeface="Calibri"/>
            </a:endParaRPr>
          </a:p>
          <a:p>
            <a:pPr marL="355600" marR="175895" indent="-342900">
              <a:lnSpc>
                <a:spcPct val="80000"/>
              </a:lnSpc>
              <a:spcBef>
                <a:spcPts val="600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25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esults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f</a:t>
            </a:r>
            <a:r>
              <a:rPr sz="25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om</a:t>
            </a:r>
            <a:r>
              <a:rPr sz="250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250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CN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upd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30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ed</a:t>
            </a:r>
            <a:r>
              <a:rPr sz="25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and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use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d</a:t>
            </a:r>
            <a:r>
              <a:rPr sz="25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30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o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out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i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nely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 guide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decisions</a:t>
            </a:r>
            <a:r>
              <a:rPr sz="25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about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CA</a:t>
            </a:r>
            <a:r>
              <a:rPr sz="2500" spc="-120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170" dirty="0">
                <a:solidFill>
                  <a:srgbClr val="17375E"/>
                </a:solidFill>
                <a:cs typeface="Calibri"/>
              </a:rPr>
              <a:t>’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s</a:t>
            </a:r>
            <a:r>
              <a:rPr sz="25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se</a:t>
            </a:r>
            <a:r>
              <a:rPr sz="2500" spc="15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vice</a:t>
            </a:r>
            <a:r>
              <a:rPr sz="25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deli</a:t>
            </a:r>
            <a:r>
              <a:rPr sz="2500" spc="-35" dirty="0">
                <a:solidFill>
                  <a:srgbClr val="17375E"/>
                </a:solidFill>
                <a:cs typeface="Calibri"/>
              </a:rPr>
              <a:t>v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5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y</a:t>
            </a:r>
            <a:r>
              <a:rPr sz="25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s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3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30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egi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s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and</a:t>
            </a:r>
            <a:r>
              <a:rPr sz="25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p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og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ams?</a:t>
            </a:r>
            <a:endParaRPr sz="2500">
              <a:solidFill>
                <a:prstClr val="black"/>
              </a:solidFill>
              <a:cs typeface="Calibri"/>
            </a:endParaRPr>
          </a:p>
          <a:p>
            <a:pPr marL="355600" indent="-342900">
              <a:lnSpc>
                <a:spcPts val="2700"/>
              </a:lnSpc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2500" spc="-20" dirty="0">
                <a:solidFill>
                  <a:srgbClr val="17375E"/>
                </a:solidFill>
                <a:cs typeface="Calibri"/>
              </a:rPr>
              <a:t>Doe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s</a:t>
            </a:r>
            <a:r>
              <a:rPr sz="250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CN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70" dirty="0">
                <a:solidFill>
                  <a:srgbClr val="17375E"/>
                </a:solidFill>
                <a:cs typeface="Calibri"/>
              </a:rPr>
              <a:t>f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ocu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s</a:t>
            </a:r>
            <a:r>
              <a:rPr sz="250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2500" dirty="0">
                <a:solidFill>
                  <a:srgbClr val="17375E"/>
                </a:solidFill>
                <a:cs typeface="Calibri"/>
              </a:rPr>
              <a:t>n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c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auses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and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c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ondition</a:t>
            </a:r>
            <a:r>
              <a:rPr sz="2500" dirty="0">
                <a:solidFill>
                  <a:srgbClr val="17375E"/>
                </a:solidFill>
                <a:cs typeface="Calibri"/>
              </a:rPr>
              <a:t>s</a:t>
            </a:r>
            <a:r>
              <a:rPr sz="25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of</a:t>
            </a:r>
            <a:endParaRPr sz="2500">
              <a:solidFill>
                <a:prstClr val="black"/>
              </a:solidFill>
              <a:cs typeface="Calibri"/>
            </a:endParaRPr>
          </a:p>
          <a:p>
            <a:pPr marL="355600">
              <a:lnSpc>
                <a:spcPts val="2700"/>
              </a:lnSpc>
            </a:pPr>
            <a:r>
              <a:rPr sz="2500" spc="-20" dirty="0">
                <a:solidFill>
                  <a:srgbClr val="17375E"/>
                </a:solidFill>
                <a:cs typeface="Calibri"/>
              </a:rPr>
              <a:t>p</a:t>
            </a:r>
            <a:r>
              <a:rPr sz="2500" spc="-30" dirty="0">
                <a:solidFill>
                  <a:srgbClr val="17375E"/>
                </a:solidFill>
                <a:cs typeface="Calibri"/>
              </a:rPr>
              <a:t>o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v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ty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?</a:t>
            </a:r>
            <a:endParaRPr sz="2500">
              <a:solidFill>
                <a:prstClr val="black"/>
              </a:solidFill>
              <a:cs typeface="Calibri"/>
            </a:endParaRPr>
          </a:p>
          <a:p>
            <a:pPr marL="355600" marR="871855" indent="-342900" algn="just">
              <a:lnSpc>
                <a:spcPct val="80000"/>
              </a:lnSpc>
              <a:spcBef>
                <a:spcPts val="600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2500" spc="-20" dirty="0">
                <a:solidFill>
                  <a:srgbClr val="17375E"/>
                </a:solidFill>
                <a:cs typeface="Calibri"/>
              </a:rPr>
              <a:t>Do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es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CA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us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CNA</a:t>
            </a:r>
            <a:r>
              <a:rPr sz="250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30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o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en</a:t>
            </a:r>
            <a:r>
              <a:rPr sz="2500" spc="-70" dirty="0">
                <a:solidFill>
                  <a:srgbClr val="17375E"/>
                </a:solidFill>
                <a:cs typeface="Calibri"/>
              </a:rPr>
              <a:t>g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35" dirty="0">
                <a:solidFill>
                  <a:srgbClr val="17375E"/>
                </a:solidFill>
                <a:cs typeface="Calibri"/>
              </a:rPr>
              <a:t>g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95" dirty="0">
                <a:solidFill>
                  <a:srgbClr val="17375E"/>
                </a:solidFill>
                <a:cs typeface="Calibri"/>
              </a:rPr>
              <a:t>k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ey</a:t>
            </a:r>
            <a:r>
              <a:rPr sz="250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c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ommunity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s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90" dirty="0">
                <a:solidFill>
                  <a:srgbClr val="17375E"/>
                </a:solidFill>
                <a:cs typeface="Calibri"/>
              </a:rPr>
              <a:t>k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ehol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de</a:t>
            </a:r>
            <a:r>
              <a:rPr sz="25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s</a:t>
            </a:r>
            <a:r>
              <a:rPr sz="250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and</a:t>
            </a:r>
            <a:r>
              <a:rPr sz="25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build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c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onsensu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s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n a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sha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ed</a:t>
            </a:r>
            <a:r>
              <a:rPr sz="25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policy a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g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enda?</a:t>
            </a:r>
            <a:endParaRPr sz="25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5738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00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5472"/>
            <a:ext cx="8065134" cy="3926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200" spc="-60" dirty="0">
                <a:solidFill>
                  <a:srgbClr val="17375E"/>
                </a:solidFill>
                <a:cs typeface="Calibri"/>
              </a:rPr>
              <a:t>D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.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65" dirty="0">
                <a:solidFill>
                  <a:srgbClr val="17375E"/>
                </a:solidFill>
                <a:cs typeface="Calibri"/>
              </a:rPr>
              <a:t>R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eso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u</a:t>
            </a:r>
            <a:r>
              <a:rPr sz="2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ces</a:t>
            </a:r>
            <a:endParaRPr sz="2200">
              <a:solidFill>
                <a:prstClr val="black"/>
              </a:solidFill>
              <a:cs typeface="Calibri"/>
            </a:endParaRPr>
          </a:p>
          <a:p>
            <a:pPr marL="12700" marR="5080">
              <a:lnSpc>
                <a:spcPct val="90000"/>
              </a:lnSpc>
              <a:spcBef>
                <a:spcPts val="265"/>
              </a:spcBef>
            </a:pPr>
            <a:r>
              <a:rPr sz="2200" spc="-15" dirty="0">
                <a:solidFill>
                  <a:srgbClr val="17375E"/>
                </a:solidFill>
                <a:cs typeface="Calibri"/>
              </a:rPr>
              <a:t>N</a:t>
            </a:r>
            <a:r>
              <a:rPr sz="2200" spc="-40" dirty="0">
                <a:solidFill>
                  <a:srgbClr val="17375E"/>
                </a:solidFill>
                <a:cs typeface="Calibri"/>
              </a:rPr>
              <a:t>a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tional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oci</a:t>
            </a:r>
            <a:r>
              <a:rPr sz="2200" spc="-40" dirty="0">
                <a:solidFill>
                  <a:srgbClr val="17375E"/>
                </a:solidFill>
                <a:cs typeface="Calibri"/>
              </a:rPr>
              <a:t>a</a:t>
            </a:r>
            <a:r>
              <a:rPr sz="2200" dirty="0">
                <a:solidFill>
                  <a:srgbClr val="17375E"/>
                </a:solidFill>
                <a:cs typeface="Calibri"/>
              </a:rPr>
              <a:t>tion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o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f</a:t>
            </a:r>
            <a:r>
              <a:rPr sz="2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2200" spc="-40" dirty="0">
                <a:solidFill>
                  <a:srgbClr val="17375E"/>
                </a:solidFill>
                <a:cs typeface="Calibri"/>
              </a:rPr>
              <a:t>tat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C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o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m</a:t>
            </a:r>
            <a:r>
              <a:rPr sz="2200" spc="-30" dirty="0">
                <a:solidFill>
                  <a:srgbClr val="17375E"/>
                </a:solidFill>
                <a:cs typeface="Calibri"/>
              </a:rPr>
              <a:t>m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uni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ty</a:t>
            </a:r>
            <a:r>
              <a:rPr sz="2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Se</a:t>
            </a:r>
            <a:r>
              <a:rPr sz="2200" spc="5" dirty="0">
                <a:solidFill>
                  <a:srgbClr val="17375E"/>
                </a:solidFill>
                <a:cs typeface="Calibri"/>
              </a:rPr>
              <a:t>r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vic</a:t>
            </a:r>
            <a:r>
              <a:rPr sz="2200" spc="-25" dirty="0">
                <a:solidFill>
                  <a:srgbClr val="17375E"/>
                </a:solidFill>
                <a:cs typeface="Calibri"/>
              </a:rPr>
              <a:t>e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s</a:t>
            </a:r>
            <a:r>
              <a:rPr sz="2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P</a:t>
            </a:r>
            <a:r>
              <a:rPr sz="22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og</a:t>
            </a:r>
            <a:r>
              <a:rPr sz="2200" spc="-55" dirty="0">
                <a:solidFill>
                  <a:srgbClr val="17375E"/>
                </a:solidFill>
                <a:cs typeface="Calibri"/>
              </a:rPr>
              <a:t>r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ams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(2011).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 A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C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mmu</a:t>
            </a:r>
            <a:r>
              <a:rPr sz="2200" spc="-25" dirty="0">
                <a:solidFill>
                  <a:srgbClr val="17375E"/>
                </a:solidFill>
                <a:cs typeface="Calibri"/>
              </a:rPr>
              <a:t>n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ity</a:t>
            </a:r>
            <a:r>
              <a:rPr sz="2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Ac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t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ion</a:t>
            </a:r>
            <a:r>
              <a:rPr sz="2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Gui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d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40" dirty="0">
                <a:solidFill>
                  <a:srgbClr val="17375E"/>
                </a:solidFill>
                <a:cs typeface="Calibri"/>
              </a:rPr>
              <a:t>t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o</a:t>
            </a:r>
            <a:r>
              <a:rPr sz="22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C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mp</a:t>
            </a:r>
            <a:r>
              <a:rPr sz="22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ehensi</a:t>
            </a:r>
            <a:r>
              <a:rPr sz="2200" spc="-40" dirty="0">
                <a:solidFill>
                  <a:srgbClr val="17375E"/>
                </a:solidFill>
                <a:cs typeface="Calibri"/>
              </a:rPr>
              <a:t>v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Nee</a:t>
            </a:r>
            <a:r>
              <a:rPr sz="2200" spc="-25" dirty="0">
                <a:solidFill>
                  <a:srgbClr val="17375E"/>
                </a:solidFill>
                <a:cs typeface="Calibri"/>
              </a:rPr>
              <a:t>d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s</a:t>
            </a:r>
            <a:r>
              <a:rPr sz="22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As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es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me</a:t>
            </a:r>
            <a:r>
              <a:rPr sz="2200" spc="-45" dirty="0">
                <a:solidFill>
                  <a:srgbClr val="17375E"/>
                </a:solidFill>
                <a:cs typeface="Calibri"/>
              </a:rPr>
              <a:t>n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ts.</a:t>
            </a:r>
            <a:r>
              <a:rPr sz="2200" spc="-5" dirty="0">
                <a:solidFill>
                  <a:srgbClr val="17375E"/>
                </a:solidFill>
                <a:cs typeface="Calibri"/>
                <a:hlinkClick r:id="rId3"/>
              </a:rPr>
              <a:t> </a:t>
            </a:r>
            <a:r>
              <a:rPr sz="2200" spc="-40" dirty="0">
                <a:solidFill>
                  <a:srgbClr val="17375E"/>
                </a:solidFill>
                <a:cs typeface="Calibri"/>
                <a:hlinkClick r:id="rId3"/>
              </a:rPr>
              <a:t>h</a:t>
            </a:r>
            <a:r>
              <a:rPr sz="2200" spc="-50" dirty="0">
                <a:solidFill>
                  <a:srgbClr val="17375E"/>
                </a:solidFill>
                <a:cs typeface="Calibri"/>
                <a:hlinkClick r:id="rId3"/>
              </a:rPr>
              <a:t>t</a:t>
            </a:r>
            <a:r>
              <a:rPr sz="2200" spc="-10" dirty="0">
                <a:solidFill>
                  <a:srgbClr val="17375E"/>
                </a:solidFill>
                <a:cs typeface="Calibri"/>
                <a:hlinkClick r:id="rId3"/>
              </a:rPr>
              <a:t>tp://ww</a:t>
            </a:r>
            <a:r>
              <a:rPr sz="2200" spc="-165" dirty="0">
                <a:solidFill>
                  <a:srgbClr val="17375E"/>
                </a:solidFill>
                <a:cs typeface="Calibri"/>
                <a:hlinkClick r:id="rId3"/>
              </a:rPr>
              <a:t>w</a:t>
            </a:r>
            <a:r>
              <a:rPr sz="2200" spc="-15" dirty="0">
                <a:solidFill>
                  <a:srgbClr val="17375E"/>
                </a:solidFill>
                <a:cs typeface="Calibri"/>
                <a:hlinkClick r:id="rId3"/>
              </a:rPr>
              <a:t>.na</a:t>
            </a:r>
            <a:r>
              <a:rPr sz="2200" spc="-5" dirty="0">
                <a:solidFill>
                  <a:srgbClr val="17375E"/>
                </a:solidFill>
                <a:cs typeface="Calibri"/>
                <a:hlinkClick r:id="rId3"/>
              </a:rPr>
              <a:t>s</a:t>
            </a:r>
            <a:r>
              <a:rPr sz="2200" spc="-10" dirty="0">
                <a:solidFill>
                  <a:srgbClr val="17375E"/>
                </a:solidFill>
                <a:cs typeface="Calibri"/>
                <a:hlinkClick r:id="rId3"/>
              </a:rPr>
              <a:t>csp.o</a:t>
            </a:r>
            <a:r>
              <a:rPr sz="2200" spc="-35" dirty="0">
                <a:solidFill>
                  <a:srgbClr val="17375E"/>
                </a:solidFill>
                <a:cs typeface="Calibri"/>
                <a:hlinkClick r:id="rId3"/>
              </a:rPr>
              <a:t>r</a:t>
            </a:r>
            <a:r>
              <a:rPr sz="2200" spc="60" dirty="0">
                <a:solidFill>
                  <a:srgbClr val="17375E"/>
                </a:solidFill>
                <a:cs typeface="Calibri"/>
                <a:hlinkClick r:id="rId3"/>
              </a:rPr>
              <a:t>g</a:t>
            </a:r>
            <a:r>
              <a:rPr sz="2200" spc="-15" dirty="0">
                <a:solidFill>
                  <a:srgbClr val="17375E"/>
                </a:solidFill>
                <a:cs typeface="Calibri"/>
                <a:hlinkClick r:id="rId3"/>
              </a:rPr>
              <a:t>/d</a:t>
            </a:r>
            <a:r>
              <a:rPr sz="2200" spc="-35" dirty="0">
                <a:solidFill>
                  <a:srgbClr val="17375E"/>
                </a:solidFill>
                <a:cs typeface="Calibri"/>
                <a:hlinkClick r:id="rId3"/>
              </a:rPr>
              <a:t>a</a:t>
            </a:r>
            <a:r>
              <a:rPr sz="2200" spc="-40" dirty="0">
                <a:solidFill>
                  <a:srgbClr val="17375E"/>
                </a:solidFill>
                <a:cs typeface="Calibri"/>
                <a:hlinkClick r:id="rId3"/>
              </a:rPr>
              <a:t>t</a:t>
            </a:r>
            <a:r>
              <a:rPr sz="2200" spc="-15" dirty="0">
                <a:solidFill>
                  <a:srgbClr val="17375E"/>
                </a:solidFill>
                <a:cs typeface="Calibri"/>
                <a:hlinkClick r:id="rId3"/>
              </a:rPr>
              <a:t>a</a:t>
            </a:r>
            <a:r>
              <a:rPr sz="2200" spc="-5" dirty="0">
                <a:solidFill>
                  <a:srgbClr val="17375E"/>
                </a:solidFill>
                <a:cs typeface="Calibri"/>
                <a:hlinkClick r:id="rId3"/>
              </a:rPr>
              <a:t>/</a:t>
            </a:r>
            <a:r>
              <a:rPr sz="2200" spc="-15" dirty="0">
                <a:solidFill>
                  <a:srgbClr val="17375E"/>
                </a:solidFill>
                <a:cs typeface="Calibri"/>
                <a:hlinkClick r:id="rId3"/>
              </a:rPr>
              <a:t>files</a:t>
            </a:r>
            <a:r>
              <a:rPr sz="2200" dirty="0">
                <a:solidFill>
                  <a:srgbClr val="17375E"/>
                </a:solidFill>
                <a:cs typeface="Calibri"/>
                <a:hlinkClick r:id="rId3"/>
              </a:rPr>
              <a:t>/</a:t>
            </a:r>
            <a:r>
              <a:rPr sz="2200" spc="-20" dirty="0">
                <a:solidFill>
                  <a:srgbClr val="17375E"/>
                </a:solidFill>
                <a:cs typeface="Calibri"/>
                <a:hlinkClick r:id="rId3"/>
              </a:rPr>
              <a:t>CS</a:t>
            </a:r>
            <a:r>
              <a:rPr sz="2200" spc="-10" dirty="0">
                <a:solidFill>
                  <a:srgbClr val="17375E"/>
                </a:solidFill>
                <a:cs typeface="Calibri"/>
                <a:hlinkClick r:id="rId3"/>
              </a:rPr>
              <a:t>B</a:t>
            </a:r>
            <a:r>
              <a:rPr sz="2200" spc="-15" dirty="0">
                <a:solidFill>
                  <a:srgbClr val="17375E"/>
                </a:solidFill>
                <a:cs typeface="Calibri"/>
                <a:hlinkClick r:id="rId3"/>
              </a:rPr>
              <a:t>G</a:t>
            </a:r>
            <a:r>
              <a:rPr sz="2200" spc="-25" dirty="0">
                <a:solidFill>
                  <a:srgbClr val="17375E"/>
                </a:solidFill>
                <a:cs typeface="Calibri"/>
                <a:hlinkClick r:id="rId3"/>
              </a:rPr>
              <a:t>_</a:t>
            </a:r>
            <a:r>
              <a:rPr sz="2200" spc="-55" dirty="0">
                <a:solidFill>
                  <a:srgbClr val="17375E"/>
                </a:solidFill>
                <a:cs typeface="Calibri"/>
                <a:hlinkClick r:id="rId3"/>
              </a:rPr>
              <a:t>R</a:t>
            </a:r>
            <a:r>
              <a:rPr sz="2200" spc="-10" dirty="0">
                <a:solidFill>
                  <a:srgbClr val="17375E"/>
                </a:solidFill>
                <a:cs typeface="Calibri"/>
                <a:hlinkClick r:id="rId3"/>
              </a:rPr>
              <a:t>eso</a:t>
            </a:r>
            <a:r>
              <a:rPr sz="2200" spc="-20" dirty="0">
                <a:solidFill>
                  <a:srgbClr val="17375E"/>
                </a:solidFill>
                <a:cs typeface="Calibri"/>
                <a:hlinkClick r:id="rId3"/>
              </a:rPr>
              <a:t>u</a:t>
            </a:r>
            <a:r>
              <a:rPr sz="2200" spc="-45" dirty="0">
                <a:solidFill>
                  <a:srgbClr val="17375E"/>
                </a:solidFill>
                <a:cs typeface="Calibri"/>
                <a:hlinkClick r:id="rId3"/>
              </a:rPr>
              <a:t>r</a:t>
            </a:r>
            <a:r>
              <a:rPr sz="2200" spc="-10" dirty="0">
                <a:solidFill>
                  <a:srgbClr val="17375E"/>
                </a:solidFill>
                <a:cs typeface="Calibri"/>
                <a:hlinkClick r:id="rId3"/>
              </a:rPr>
              <a:t>ces/</a:t>
            </a:r>
            <a:r>
              <a:rPr sz="2200" spc="-150" dirty="0">
                <a:solidFill>
                  <a:srgbClr val="17375E"/>
                </a:solidFill>
                <a:cs typeface="Calibri"/>
                <a:hlinkClick r:id="rId3"/>
              </a:rPr>
              <a:t>T</a:t>
            </a:r>
            <a:r>
              <a:rPr sz="2200" spc="-60" dirty="0">
                <a:solidFill>
                  <a:srgbClr val="17375E"/>
                </a:solidFill>
                <a:cs typeface="Calibri"/>
                <a:hlinkClick r:id="rId3"/>
              </a:rPr>
              <a:t>r</a:t>
            </a:r>
            <a:r>
              <a:rPr sz="2200" spc="-10" dirty="0">
                <a:solidFill>
                  <a:srgbClr val="17375E"/>
                </a:solidFill>
                <a:cs typeface="Calibri"/>
                <a:hlinkClick r:id="rId3"/>
              </a:rPr>
              <a:t>ain_</a:t>
            </a:r>
            <a:r>
              <a:rPr sz="2200" spc="-210" dirty="0">
                <a:solidFill>
                  <a:srgbClr val="17375E"/>
                </a:solidFill>
                <a:cs typeface="Calibri"/>
                <a:hlinkClick r:id="rId3"/>
              </a:rPr>
              <a:t>T</a:t>
            </a:r>
            <a:r>
              <a:rPr sz="2200" spc="-15" dirty="0">
                <a:solidFill>
                  <a:srgbClr val="17375E"/>
                </a:solidFill>
                <a:cs typeface="Calibri"/>
                <a:hlinkClick r:id="rId3"/>
              </a:rPr>
              <a:t>ec</a:t>
            </a:r>
            <a:r>
              <a:rPr sz="2200" spc="-25" dirty="0">
                <a:solidFill>
                  <a:srgbClr val="17375E"/>
                </a:solidFill>
                <a:cs typeface="Calibri"/>
                <a:hlinkClick r:id="rId3"/>
              </a:rPr>
              <a:t>h</a:t>
            </a:r>
            <a:r>
              <a:rPr sz="2200" spc="-20" dirty="0">
                <a:solidFill>
                  <a:srgbClr val="17375E"/>
                </a:solidFill>
                <a:cs typeface="Calibri"/>
                <a:hlinkClick r:id="rId3"/>
              </a:rPr>
              <a:t>_As</a:t>
            </a:r>
            <a:r>
              <a:rPr sz="2200" spc="-5" dirty="0">
                <a:solidFill>
                  <a:srgbClr val="17375E"/>
                </a:solidFill>
                <a:cs typeface="Calibri"/>
                <a:hlinkClick r:id="rId3"/>
              </a:rPr>
              <a:t>si</a:t>
            </a:r>
            <a:r>
              <a:rPr sz="2200" spc="-30" dirty="0">
                <a:solidFill>
                  <a:srgbClr val="17375E"/>
                </a:solidFill>
                <a:cs typeface="Calibri"/>
                <a:hlinkClick r:id="rId3"/>
              </a:rPr>
              <a:t>s</a:t>
            </a:r>
            <a:r>
              <a:rPr sz="2200" spc="-40" dirty="0">
                <a:solidFill>
                  <a:srgbClr val="17375E"/>
                </a:solidFill>
                <a:cs typeface="Calibri"/>
                <a:hlinkClick r:id="rId3"/>
              </a:rPr>
              <a:t>t</a:t>
            </a:r>
            <a:r>
              <a:rPr sz="2200" spc="-15" dirty="0">
                <a:solidFill>
                  <a:srgbClr val="17375E"/>
                </a:solidFill>
                <a:cs typeface="Calibri"/>
                <a:hlinkClick r:id="rId3"/>
              </a:rPr>
              <a:t>a</a:t>
            </a:r>
            <a:endParaRPr sz="2200">
              <a:solidFill>
                <a:prstClr val="black"/>
              </a:solidFill>
              <a:cs typeface="Calibri"/>
            </a:endParaRPr>
          </a:p>
          <a:p>
            <a:pPr marL="12700">
              <a:lnSpc>
                <a:spcPts val="2110"/>
              </a:lnSpc>
            </a:pPr>
            <a:r>
              <a:rPr sz="2200" spc="-20" dirty="0">
                <a:solidFill>
                  <a:srgbClr val="17375E"/>
                </a:solidFill>
                <a:cs typeface="Calibri"/>
              </a:rPr>
              <a:t>nce/Needs_A</a:t>
            </a:r>
            <a:r>
              <a:rPr sz="2200" dirty="0">
                <a:solidFill>
                  <a:srgbClr val="17375E"/>
                </a:solidFill>
                <a:cs typeface="Calibri"/>
              </a:rPr>
              <a:t>s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se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sme</a:t>
            </a:r>
            <a:r>
              <a:rPr sz="2200" spc="-40" dirty="0">
                <a:solidFill>
                  <a:srgbClr val="17375E"/>
                </a:solidFill>
                <a:cs typeface="Calibri"/>
              </a:rPr>
              <a:t>n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t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_F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I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NA</a:t>
            </a:r>
            <a:r>
              <a:rPr sz="2200" spc="5" dirty="0">
                <a:solidFill>
                  <a:srgbClr val="17375E"/>
                </a:solidFill>
                <a:cs typeface="Calibri"/>
              </a:rPr>
              <a:t>L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_</a:t>
            </a:r>
            <a:r>
              <a:rPr sz="2200" dirty="0">
                <a:solidFill>
                  <a:srgbClr val="17375E"/>
                </a:solidFill>
                <a:cs typeface="Calibri"/>
              </a:rPr>
              <a:t>-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_8.22_pri</a:t>
            </a:r>
            <a:r>
              <a:rPr sz="2200" spc="-40" dirty="0">
                <a:solidFill>
                  <a:srgbClr val="17375E"/>
                </a:solidFill>
                <a:cs typeface="Calibri"/>
              </a:rPr>
              <a:t>n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t_</a:t>
            </a:r>
            <a:r>
              <a:rPr sz="2200" spc="-40" dirty="0">
                <a:solidFill>
                  <a:srgbClr val="17375E"/>
                </a:solidFill>
                <a:cs typeface="Calibri"/>
              </a:rPr>
              <a:t>t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o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_pd</a:t>
            </a:r>
            <a:r>
              <a:rPr sz="2200" spc="-155" dirty="0">
                <a:solidFill>
                  <a:srgbClr val="17375E"/>
                </a:solidFill>
                <a:cs typeface="Calibri"/>
              </a:rPr>
              <a:t>f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.pdf</a:t>
            </a:r>
            <a:endParaRPr sz="2200">
              <a:solidFill>
                <a:prstClr val="black"/>
              </a:solidFill>
              <a:cs typeface="Calibri"/>
            </a:endParaRPr>
          </a:p>
          <a:p>
            <a:pPr marL="12700">
              <a:lnSpc>
                <a:spcPts val="2375"/>
              </a:lnSpc>
            </a:pPr>
            <a:r>
              <a:rPr sz="2200" spc="-15" dirty="0">
                <a:solidFill>
                  <a:srgbClr val="17375E"/>
                </a:solidFill>
                <a:cs typeface="Calibri"/>
              </a:rPr>
              <a:t>Virtua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l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C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2200" spc="-285" dirty="0">
                <a:solidFill>
                  <a:srgbClr val="17375E"/>
                </a:solidFill>
                <a:cs typeface="Calibri"/>
              </a:rPr>
              <a:t>P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,</a:t>
            </a:r>
            <a:r>
              <a:rPr sz="2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C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o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m</a:t>
            </a:r>
            <a:r>
              <a:rPr sz="2200" spc="-30" dirty="0">
                <a:solidFill>
                  <a:srgbClr val="17375E"/>
                </a:solidFill>
                <a:cs typeface="Calibri"/>
              </a:rPr>
              <a:t>m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uni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ty</a:t>
            </a:r>
            <a:r>
              <a:rPr sz="2200" spc="2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N</a:t>
            </a:r>
            <a:r>
              <a:rPr sz="2200" spc="-25" dirty="0">
                <a:solidFill>
                  <a:srgbClr val="17375E"/>
                </a:solidFill>
                <a:cs typeface="Calibri"/>
              </a:rPr>
              <a:t>e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eds</a:t>
            </a:r>
            <a:r>
              <a:rPr sz="2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As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essme</a:t>
            </a:r>
            <a:r>
              <a:rPr sz="2200" spc="-50" dirty="0">
                <a:solidFill>
                  <a:srgbClr val="17375E"/>
                </a:solidFill>
                <a:cs typeface="Calibri"/>
              </a:rPr>
              <a:t>n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ts</a:t>
            </a:r>
            <a:r>
              <a:rPr sz="2200" spc="4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–</a:t>
            </a:r>
            <a:r>
              <a:rPr sz="2200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E</a:t>
            </a:r>
            <a:r>
              <a:rPr sz="2200" spc="-55" dirty="0">
                <a:solidFill>
                  <a:srgbClr val="17375E"/>
                </a:solidFill>
                <a:cs typeface="Calibri"/>
              </a:rPr>
              <a:t>x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ampl</a:t>
            </a:r>
            <a:r>
              <a:rPr sz="2200" spc="-25" dirty="0">
                <a:solidFill>
                  <a:srgbClr val="17375E"/>
                </a:solidFill>
                <a:cs typeface="Calibri"/>
              </a:rPr>
              <a:t>e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s</a:t>
            </a:r>
            <a:r>
              <a:rPr sz="22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o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f</a:t>
            </a:r>
            <a:r>
              <a:rPr sz="2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CA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2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N</a:t>
            </a:r>
            <a:r>
              <a:rPr sz="2200" spc="-25" dirty="0">
                <a:solidFill>
                  <a:srgbClr val="17375E"/>
                </a:solidFill>
                <a:cs typeface="Calibri"/>
              </a:rPr>
              <a:t>e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eds</a:t>
            </a:r>
            <a:endParaRPr sz="2200">
              <a:solidFill>
                <a:prstClr val="black"/>
              </a:solidFill>
              <a:cs typeface="Calibri"/>
            </a:endParaRPr>
          </a:p>
          <a:p>
            <a:pPr marL="12700">
              <a:lnSpc>
                <a:spcPts val="2375"/>
              </a:lnSpc>
            </a:pPr>
            <a:r>
              <a:rPr sz="2200" spc="-15" dirty="0">
                <a:solidFill>
                  <a:srgbClr val="17375E"/>
                </a:solidFill>
                <a:cs typeface="Calibri"/>
              </a:rPr>
              <a:t>As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es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me</a:t>
            </a:r>
            <a:r>
              <a:rPr sz="2200" spc="-45" dirty="0">
                <a:solidFill>
                  <a:srgbClr val="17375E"/>
                </a:solidFill>
                <a:cs typeface="Calibri"/>
              </a:rPr>
              <a:t>n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2200" spc="2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55" dirty="0">
                <a:solidFill>
                  <a:srgbClr val="17375E"/>
                </a:solidFill>
                <a:cs typeface="Calibri"/>
              </a:rPr>
              <a:t>R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eport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.</a:t>
            </a:r>
            <a:endParaRPr sz="2200">
              <a:solidFill>
                <a:prstClr val="black"/>
              </a:solidFill>
              <a:cs typeface="Calibri"/>
            </a:endParaRPr>
          </a:p>
          <a:p>
            <a:pPr marL="12700" marR="410845">
              <a:lnSpc>
                <a:spcPct val="80000"/>
              </a:lnSpc>
              <a:spcBef>
                <a:spcPts val="525"/>
              </a:spcBef>
            </a:pPr>
            <a:r>
              <a:rPr sz="2200" spc="-40" dirty="0">
                <a:solidFill>
                  <a:srgbClr val="17375E"/>
                </a:solidFill>
                <a:cs typeface="Calibri"/>
                <a:hlinkClick r:id="rId4"/>
              </a:rPr>
              <a:t>h</a:t>
            </a:r>
            <a:r>
              <a:rPr sz="2200" spc="-50" dirty="0">
                <a:solidFill>
                  <a:srgbClr val="17375E"/>
                </a:solidFill>
                <a:cs typeface="Calibri"/>
                <a:hlinkClick r:id="rId4"/>
              </a:rPr>
              <a:t>t</a:t>
            </a:r>
            <a:r>
              <a:rPr sz="2200" spc="-10" dirty="0">
                <a:solidFill>
                  <a:srgbClr val="17375E"/>
                </a:solidFill>
                <a:cs typeface="Calibri"/>
                <a:hlinkClick r:id="rId4"/>
              </a:rPr>
              <a:t>tp://ww</a:t>
            </a:r>
            <a:r>
              <a:rPr sz="2200" spc="-165" dirty="0">
                <a:solidFill>
                  <a:srgbClr val="17375E"/>
                </a:solidFill>
                <a:cs typeface="Calibri"/>
                <a:hlinkClick r:id="rId4"/>
              </a:rPr>
              <a:t>w</a:t>
            </a:r>
            <a:r>
              <a:rPr sz="2200" spc="-100" dirty="0">
                <a:solidFill>
                  <a:srgbClr val="17375E"/>
                </a:solidFill>
                <a:cs typeface="Calibri"/>
                <a:hlinkClick r:id="rId4"/>
              </a:rPr>
              <a:t>.</a:t>
            </a:r>
            <a:r>
              <a:rPr sz="2200" spc="-10" dirty="0">
                <a:solidFill>
                  <a:srgbClr val="17375E"/>
                </a:solidFill>
                <a:cs typeface="Calibri"/>
                <a:hlinkClick r:id="rId4"/>
              </a:rPr>
              <a:t>virtual</a:t>
            </a:r>
            <a:r>
              <a:rPr sz="2200" spc="-40" dirty="0">
                <a:solidFill>
                  <a:srgbClr val="17375E"/>
                </a:solidFill>
                <a:cs typeface="Calibri"/>
                <a:hlinkClick r:id="rId4"/>
              </a:rPr>
              <a:t>c</a:t>
            </a:r>
            <a:r>
              <a:rPr sz="2200" spc="-10" dirty="0">
                <a:solidFill>
                  <a:srgbClr val="17375E"/>
                </a:solidFill>
                <a:cs typeface="Calibri"/>
                <a:hlinkClick r:id="rId4"/>
              </a:rPr>
              <a:t>ap.o</a:t>
            </a:r>
            <a:r>
              <a:rPr sz="2200" spc="-35" dirty="0">
                <a:solidFill>
                  <a:srgbClr val="17375E"/>
                </a:solidFill>
                <a:cs typeface="Calibri"/>
                <a:hlinkClick r:id="rId4"/>
              </a:rPr>
              <a:t>r</a:t>
            </a:r>
            <a:r>
              <a:rPr sz="2200" spc="60" dirty="0">
                <a:solidFill>
                  <a:srgbClr val="17375E"/>
                </a:solidFill>
                <a:cs typeface="Calibri"/>
                <a:hlinkClick r:id="rId4"/>
              </a:rPr>
              <a:t>g</a:t>
            </a:r>
            <a:r>
              <a:rPr sz="2200" spc="-15" dirty="0">
                <a:solidFill>
                  <a:srgbClr val="17375E"/>
                </a:solidFill>
                <a:cs typeface="Calibri"/>
                <a:hlinkClick r:id="rId4"/>
              </a:rPr>
              <a:t>/p</a:t>
            </a:r>
            <a:r>
              <a:rPr sz="2200" spc="-45" dirty="0">
                <a:solidFill>
                  <a:srgbClr val="17375E"/>
                </a:solidFill>
                <a:cs typeface="Calibri"/>
                <a:hlinkClick r:id="rId4"/>
              </a:rPr>
              <a:t>r</a:t>
            </a:r>
            <a:r>
              <a:rPr sz="2200" spc="-15" dirty="0">
                <a:solidFill>
                  <a:srgbClr val="17375E"/>
                </a:solidFill>
                <a:cs typeface="Calibri"/>
                <a:hlinkClick r:id="rId4"/>
              </a:rPr>
              <a:t>oject</a:t>
            </a:r>
            <a:r>
              <a:rPr sz="2200" spc="-45" dirty="0">
                <a:solidFill>
                  <a:srgbClr val="17375E"/>
                </a:solidFill>
                <a:cs typeface="Calibri"/>
                <a:hlinkClick r:id="rId4"/>
              </a:rPr>
              <a:t>/</a:t>
            </a:r>
            <a:r>
              <a:rPr sz="2200" spc="-40" dirty="0">
                <a:solidFill>
                  <a:srgbClr val="17375E"/>
                </a:solidFill>
                <a:cs typeface="Calibri"/>
                <a:hlinkClick r:id="rId4"/>
              </a:rPr>
              <a:t>c</a:t>
            </a:r>
            <a:r>
              <a:rPr sz="2200" spc="-15" dirty="0">
                <a:solidFill>
                  <a:srgbClr val="17375E"/>
                </a:solidFill>
                <a:cs typeface="Calibri"/>
                <a:hlinkClick r:id="rId4"/>
              </a:rPr>
              <a:t>ommu</a:t>
            </a:r>
            <a:r>
              <a:rPr sz="2200" spc="-25" dirty="0">
                <a:solidFill>
                  <a:srgbClr val="17375E"/>
                </a:solidFill>
                <a:cs typeface="Calibri"/>
                <a:hlinkClick r:id="rId4"/>
              </a:rPr>
              <a:t>n</a:t>
            </a:r>
            <a:r>
              <a:rPr sz="2200" spc="-10" dirty="0">
                <a:solidFill>
                  <a:srgbClr val="17375E"/>
                </a:solidFill>
                <a:cs typeface="Calibri"/>
                <a:hlinkClick r:id="rId4"/>
              </a:rPr>
              <a:t>it</a:t>
            </a:r>
            <a:r>
              <a:rPr sz="2200" dirty="0">
                <a:solidFill>
                  <a:srgbClr val="17375E"/>
                </a:solidFill>
                <a:cs typeface="Calibri"/>
                <a:hlinkClick r:id="rId4"/>
              </a:rPr>
              <a:t>y</a:t>
            </a:r>
            <a:r>
              <a:rPr sz="2200" spc="-20" dirty="0">
                <a:solidFill>
                  <a:srgbClr val="17375E"/>
                </a:solidFill>
                <a:cs typeface="Calibri"/>
                <a:hlinkClick r:id="rId4"/>
              </a:rPr>
              <a:t>-need</a:t>
            </a:r>
            <a:r>
              <a:rPr sz="2200" spc="-5" dirty="0">
                <a:solidFill>
                  <a:srgbClr val="17375E"/>
                </a:solidFill>
                <a:cs typeface="Calibri"/>
                <a:hlinkClick r:id="rId4"/>
              </a:rPr>
              <a:t>s</a:t>
            </a:r>
            <a:r>
              <a:rPr sz="2200" spc="-15" dirty="0">
                <a:solidFill>
                  <a:srgbClr val="17375E"/>
                </a:solidFill>
                <a:cs typeface="Calibri"/>
                <a:hlinkClick r:id="rId4"/>
              </a:rPr>
              <a:t>-a</a:t>
            </a:r>
            <a:r>
              <a:rPr sz="2200" spc="-5" dirty="0">
                <a:solidFill>
                  <a:srgbClr val="17375E"/>
                </a:solidFill>
                <a:cs typeface="Calibri"/>
                <a:hlinkClick r:id="rId4"/>
              </a:rPr>
              <a:t>s</a:t>
            </a:r>
            <a:r>
              <a:rPr sz="2200" spc="-15" dirty="0">
                <a:solidFill>
                  <a:srgbClr val="17375E"/>
                </a:solidFill>
                <a:cs typeface="Calibri"/>
                <a:hlinkClick r:id="rId4"/>
              </a:rPr>
              <a:t>se</a:t>
            </a:r>
            <a:r>
              <a:rPr sz="2200" spc="-5" dirty="0">
                <a:solidFill>
                  <a:srgbClr val="17375E"/>
                </a:solidFill>
                <a:cs typeface="Calibri"/>
                <a:hlinkClick r:id="rId4"/>
              </a:rPr>
              <a:t>s</a:t>
            </a:r>
            <a:r>
              <a:rPr sz="2200" spc="-20" dirty="0">
                <a:solidFill>
                  <a:srgbClr val="17375E"/>
                </a:solidFill>
                <a:cs typeface="Calibri"/>
                <a:hlinkClick r:id="rId4"/>
              </a:rPr>
              <a:t>sme</a:t>
            </a:r>
            <a:r>
              <a:rPr sz="2200" spc="-40" dirty="0">
                <a:solidFill>
                  <a:srgbClr val="17375E"/>
                </a:solidFill>
                <a:cs typeface="Calibri"/>
                <a:hlinkClick r:id="rId4"/>
              </a:rPr>
              <a:t>n</a:t>
            </a:r>
            <a:r>
              <a:rPr sz="2200" spc="-10" dirty="0">
                <a:solidFill>
                  <a:srgbClr val="17375E"/>
                </a:solidFill>
                <a:cs typeface="Calibri"/>
                <a:hlinkClick r:id="rId4"/>
              </a:rPr>
              <a:t>t</a:t>
            </a:r>
            <a:r>
              <a:rPr sz="2200" dirty="0">
                <a:solidFill>
                  <a:srgbClr val="17375E"/>
                </a:solidFill>
                <a:cs typeface="Calibri"/>
                <a:hlinkClick r:id="rId4"/>
              </a:rPr>
              <a:t>s</a:t>
            </a:r>
            <a:r>
              <a:rPr sz="2200" spc="-10" dirty="0">
                <a:solidFill>
                  <a:srgbClr val="17375E"/>
                </a:solidFill>
                <a:cs typeface="Calibri"/>
                <a:hlinkClick r:id="rId4"/>
              </a:rPr>
              <a:t>-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55" dirty="0">
                <a:solidFill>
                  <a:srgbClr val="17375E"/>
                </a:solidFill>
                <a:cs typeface="Calibri"/>
              </a:rPr>
              <a:t>ex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ample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-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of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-CA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A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-needsa</a:t>
            </a:r>
            <a:r>
              <a:rPr sz="2200" dirty="0">
                <a:solidFill>
                  <a:srgbClr val="17375E"/>
                </a:solidFill>
                <a:cs typeface="Calibri"/>
              </a:rPr>
              <a:t>s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se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sme</a:t>
            </a:r>
            <a:r>
              <a:rPr sz="2200" spc="-40" dirty="0">
                <a:solidFill>
                  <a:srgbClr val="17375E"/>
                </a:solidFill>
                <a:cs typeface="Calibri"/>
              </a:rPr>
              <a:t>n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t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-</a:t>
            </a:r>
            <a:r>
              <a:rPr sz="2200" spc="-35" dirty="0">
                <a:solidFill>
                  <a:srgbClr val="17375E"/>
                </a:solidFill>
                <a:cs typeface="Calibri"/>
              </a:rPr>
              <a:t>r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eports/</a:t>
            </a:r>
            <a:endParaRPr sz="2200">
              <a:solidFill>
                <a:prstClr val="black"/>
              </a:solidFill>
              <a:cs typeface="Calibri"/>
            </a:endParaRPr>
          </a:p>
          <a:p>
            <a:pPr marL="12700" marR="150495">
              <a:lnSpc>
                <a:spcPts val="2110"/>
              </a:lnSpc>
              <a:spcBef>
                <a:spcPts val="509"/>
              </a:spcBef>
            </a:pPr>
            <a:r>
              <a:rPr sz="2200" spc="-20" dirty="0">
                <a:solidFill>
                  <a:srgbClr val="17375E"/>
                </a:solidFill>
                <a:cs typeface="Calibri"/>
              </a:rPr>
              <a:t>O</a:t>
            </a:r>
            <a:r>
              <a:rPr sz="2200" spc="-35" dirty="0">
                <a:solidFill>
                  <a:srgbClr val="17375E"/>
                </a:solidFill>
                <a:cs typeface="Calibri"/>
              </a:rPr>
              <a:t>f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fice</a:t>
            </a:r>
            <a:r>
              <a:rPr sz="2200" spc="2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of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C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o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mmu</a:t>
            </a:r>
            <a:r>
              <a:rPr sz="2200" spc="-25" dirty="0">
                <a:solidFill>
                  <a:srgbClr val="17375E"/>
                </a:solidFill>
                <a:cs typeface="Calibri"/>
              </a:rPr>
              <a:t>n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ity</a:t>
            </a:r>
            <a:r>
              <a:rPr sz="22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Se</a:t>
            </a:r>
            <a:r>
              <a:rPr sz="2200" spc="5" dirty="0">
                <a:solidFill>
                  <a:srgbClr val="17375E"/>
                </a:solidFill>
                <a:cs typeface="Calibri"/>
              </a:rPr>
              <a:t>r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vices,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C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C</a:t>
            </a:r>
            <a:r>
              <a:rPr sz="2200" spc="-85" dirty="0">
                <a:solidFill>
                  <a:srgbClr val="17375E"/>
                </a:solidFill>
                <a:cs typeface="Calibri"/>
              </a:rPr>
              <a:t>F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/S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CF</a:t>
            </a:r>
            <a:r>
              <a:rPr sz="2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210" dirty="0">
                <a:solidFill>
                  <a:srgbClr val="17375E"/>
                </a:solidFill>
                <a:cs typeface="Calibri"/>
              </a:rPr>
              <a:t>T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ools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60" dirty="0">
                <a:solidFill>
                  <a:srgbClr val="17375E"/>
                </a:solidFill>
                <a:cs typeface="Calibri"/>
              </a:rPr>
              <a:t>f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or</a:t>
            </a:r>
            <a:r>
              <a:rPr sz="2200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C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o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nduc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ting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C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mmu</a:t>
            </a:r>
            <a:r>
              <a:rPr sz="2200" spc="-25" dirty="0">
                <a:solidFill>
                  <a:srgbClr val="17375E"/>
                </a:solidFill>
                <a:cs typeface="Calibri"/>
              </a:rPr>
              <a:t>n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ity</a:t>
            </a:r>
            <a:r>
              <a:rPr sz="2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As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es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me</a:t>
            </a:r>
            <a:r>
              <a:rPr sz="2200" spc="-45" dirty="0">
                <a:solidFill>
                  <a:srgbClr val="17375E"/>
                </a:solidFill>
                <a:cs typeface="Calibri"/>
              </a:rPr>
              <a:t>n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t.</a:t>
            </a:r>
            <a:endParaRPr sz="2200">
              <a:solidFill>
                <a:prstClr val="black"/>
              </a:solidFill>
              <a:cs typeface="Calibri"/>
            </a:endParaRPr>
          </a:p>
          <a:p>
            <a:pPr marL="12700" marR="150495">
              <a:lnSpc>
                <a:spcPts val="2110"/>
              </a:lnSpc>
              <a:spcBef>
                <a:spcPts val="530"/>
              </a:spcBef>
            </a:pPr>
            <a:r>
              <a:rPr sz="2200" spc="-40" dirty="0">
                <a:solidFill>
                  <a:srgbClr val="17375E"/>
                </a:solidFill>
                <a:cs typeface="Calibri"/>
                <a:hlinkClick r:id="rId5"/>
              </a:rPr>
              <a:t>h</a:t>
            </a:r>
            <a:r>
              <a:rPr sz="2200" spc="-50" dirty="0">
                <a:solidFill>
                  <a:srgbClr val="17375E"/>
                </a:solidFill>
                <a:cs typeface="Calibri"/>
                <a:hlinkClick r:id="rId5"/>
              </a:rPr>
              <a:t>t</a:t>
            </a:r>
            <a:r>
              <a:rPr sz="2200" spc="-10" dirty="0">
                <a:solidFill>
                  <a:srgbClr val="17375E"/>
                </a:solidFill>
                <a:cs typeface="Calibri"/>
                <a:hlinkClick r:id="rId5"/>
              </a:rPr>
              <a:t>tp://ww</a:t>
            </a:r>
            <a:r>
              <a:rPr sz="2200" spc="-165" dirty="0">
                <a:solidFill>
                  <a:srgbClr val="17375E"/>
                </a:solidFill>
                <a:cs typeface="Calibri"/>
                <a:hlinkClick r:id="rId5"/>
              </a:rPr>
              <a:t>w</a:t>
            </a:r>
            <a:r>
              <a:rPr sz="2200" spc="-100" dirty="0">
                <a:solidFill>
                  <a:srgbClr val="17375E"/>
                </a:solidFill>
                <a:cs typeface="Calibri"/>
                <a:hlinkClick r:id="rId5"/>
              </a:rPr>
              <a:t>.</a:t>
            </a:r>
            <a:r>
              <a:rPr sz="2200" spc="-10" dirty="0">
                <a:solidFill>
                  <a:srgbClr val="17375E"/>
                </a:solidFill>
                <a:cs typeface="Calibri"/>
                <a:hlinkClick r:id="rId5"/>
              </a:rPr>
              <a:t>virtual</a:t>
            </a:r>
            <a:r>
              <a:rPr sz="2200" spc="-40" dirty="0">
                <a:solidFill>
                  <a:srgbClr val="17375E"/>
                </a:solidFill>
                <a:cs typeface="Calibri"/>
                <a:hlinkClick r:id="rId5"/>
              </a:rPr>
              <a:t>c</a:t>
            </a:r>
            <a:r>
              <a:rPr sz="2200" spc="-10" dirty="0">
                <a:solidFill>
                  <a:srgbClr val="17375E"/>
                </a:solidFill>
                <a:cs typeface="Calibri"/>
                <a:hlinkClick r:id="rId5"/>
              </a:rPr>
              <a:t>ap.o</a:t>
            </a:r>
            <a:r>
              <a:rPr sz="2200" spc="-35" dirty="0">
                <a:solidFill>
                  <a:srgbClr val="17375E"/>
                </a:solidFill>
                <a:cs typeface="Calibri"/>
                <a:hlinkClick r:id="rId5"/>
              </a:rPr>
              <a:t>r</a:t>
            </a:r>
            <a:r>
              <a:rPr sz="2200" spc="60" dirty="0">
                <a:solidFill>
                  <a:srgbClr val="17375E"/>
                </a:solidFill>
                <a:cs typeface="Calibri"/>
                <a:hlinkClick r:id="rId5"/>
              </a:rPr>
              <a:t>g</a:t>
            </a:r>
            <a:r>
              <a:rPr sz="2200" spc="-20" dirty="0">
                <a:solidFill>
                  <a:srgbClr val="17375E"/>
                </a:solidFill>
                <a:cs typeface="Calibri"/>
                <a:hlinkClick r:id="rId5"/>
              </a:rPr>
              <a:t>/downlo</a:t>
            </a:r>
            <a:r>
              <a:rPr sz="2200" spc="-10" dirty="0">
                <a:solidFill>
                  <a:srgbClr val="17375E"/>
                </a:solidFill>
                <a:cs typeface="Calibri"/>
                <a:hlinkClick r:id="rId5"/>
              </a:rPr>
              <a:t>a</a:t>
            </a:r>
            <a:r>
              <a:rPr sz="2200" spc="-15" dirty="0">
                <a:solidFill>
                  <a:srgbClr val="17375E"/>
                </a:solidFill>
                <a:cs typeface="Calibri"/>
                <a:hlinkClick r:id="rId5"/>
              </a:rPr>
              <a:t>ds/</a:t>
            </a:r>
            <a:r>
              <a:rPr sz="2200" spc="-40" dirty="0">
                <a:solidFill>
                  <a:srgbClr val="17375E"/>
                </a:solidFill>
                <a:cs typeface="Calibri"/>
                <a:hlinkClick r:id="rId5"/>
              </a:rPr>
              <a:t>V</a:t>
            </a:r>
            <a:r>
              <a:rPr sz="2200" spc="-20" dirty="0">
                <a:solidFill>
                  <a:srgbClr val="17375E"/>
                </a:solidFill>
                <a:cs typeface="Calibri"/>
                <a:hlinkClick r:id="rId5"/>
              </a:rPr>
              <a:t>C</a:t>
            </a:r>
            <a:r>
              <a:rPr sz="2200" spc="-5" dirty="0">
                <a:solidFill>
                  <a:srgbClr val="17375E"/>
                </a:solidFill>
                <a:cs typeface="Calibri"/>
                <a:hlinkClick r:id="rId5"/>
              </a:rPr>
              <a:t>/</a:t>
            </a:r>
            <a:r>
              <a:rPr sz="2200" spc="-15" dirty="0">
                <a:solidFill>
                  <a:srgbClr val="17375E"/>
                </a:solidFill>
                <a:cs typeface="Calibri"/>
                <a:hlinkClick r:id="rId5"/>
              </a:rPr>
              <a:t>US</a:t>
            </a:r>
            <a:r>
              <a:rPr sz="2200" spc="-25" dirty="0">
                <a:solidFill>
                  <a:srgbClr val="17375E"/>
                </a:solidFill>
                <a:cs typeface="Calibri"/>
                <a:hlinkClick r:id="rId5"/>
              </a:rPr>
              <a:t>_</a:t>
            </a:r>
            <a:r>
              <a:rPr sz="2200" spc="-15" dirty="0">
                <a:solidFill>
                  <a:srgbClr val="17375E"/>
                </a:solidFill>
                <a:cs typeface="Calibri"/>
                <a:hlinkClick r:id="rId5"/>
              </a:rPr>
              <a:t>NA_</a:t>
            </a:r>
            <a:r>
              <a:rPr sz="2200" spc="-25" dirty="0">
                <a:solidFill>
                  <a:srgbClr val="17375E"/>
                </a:solidFill>
                <a:cs typeface="Calibri"/>
                <a:hlinkClick r:id="rId5"/>
              </a:rPr>
              <a:t>E</a:t>
            </a:r>
            <a:r>
              <a:rPr sz="2200" spc="-50" dirty="0">
                <a:solidFill>
                  <a:srgbClr val="17375E"/>
                </a:solidFill>
                <a:cs typeface="Calibri"/>
                <a:hlinkClick r:id="rId5"/>
              </a:rPr>
              <a:t>x</a:t>
            </a:r>
            <a:r>
              <a:rPr sz="2200" spc="-15" dirty="0">
                <a:solidFill>
                  <a:srgbClr val="17375E"/>
                </a:solidFill>
                <a:cs typeface="Calibri"/>
                <a:hlinkClick r:id="rId5"/>
              </a:rPr>
              <a:t>amples_TX_S</a:t>
            </a:r>
            <a:r>
              <a:rPr sz="2200" spc="-40" dirty="0">
                <a:solidFill>
                  <a:srgbClr val="17375E"/>
                </a:solidFill>
                <a:cs typeface="Calibri"/>
                <a:hlinkClick r:id="rId5"/>
              </a:rPr>
              <a:t>t</a:t>
            </a:r>
            <a:r>
              <a:rPr sz="2200" spc="-15" dirty="0">
                <a:solidFill>
                  <a:srgbClr val="17375E"/>
                </a:solidFill>
                <a:cs typeface="Calibri"/>
                <a:hlinkClick r:id="rId5"/>
              </a:rPr>
              <a:t>an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da</a:t>
            </a:r>
            <a:r>
              <a:rPr sz="2200" spc="-30" dirty="0">
                <a:solidFill>
                  <a:srgbClr val="17375E"/>
                </a:solidFill>
                <a:cs typeface="Calibri"/>
              </a:rPr>
              <a:t>r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di</a:t>
            </a:r>
            <a:r>
              <a:rPr sz="2200" spc="-65" dirty="0">
                <a:solidFill>
                  <a:srgbClr val="17375E"/>
                </a:solidFill>
                <a:cs typeface="Calibri"/>
              </a:rPr>
              <a:t>z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ed_CS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B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G</a:t>
            </a:r>
            <a:r>
              <a:rPr sz="2200" spc="-25" dirty="0">
                <a:solidFill>
                  <a:srgbClr val="17375E"/>
                </a:solidFill>
                <a:cs typeface="Calibri"/>
              </a:rPr>
              <a:t>_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Nee</a:t>
            </a:r>
            <a:r>
              <a:rPr sz="2200" spc="-25" dirty="0">
                <a:solidFill>
                  <a:srgbClr val="17375E"/>
                </a:solidFill>
                <a:cs typeface="Calibri"/>
              </a:rPr>
              <a:t>d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s_A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se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m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200" spc="-45" dirty="0">
                <a:solidFill>
                  <a:srgbClr val="17375E"/>
                </a:solidFill>
                <a:cs typeface="Calibri"/>
              </a:rPr>
              <a:t>n</a:t>
            </a:r>
            <a:r>
              <a:rPr sz="2200" spc="-5" dirty="0">
                <a:solidFill>
                  <a:srgbClr val="17375E"/>
                </a:solidFill>
                <a:cs typeface="Calibri"/>
              </a:rPr>
              <a:t>t</a:t>
            </a:r>
            <a:r>
              <a:rPr sz="2200" spc="-20" dirty="0">
                <a:solidFill>
                  <a:srgbClr val="17375E"/>
                </a:solidFill>
                <a:cs typeface="Calibri"/>
              </a:rPr>
              <a:t>_200</a:t>
            </a:r>
            <a:r>
              <a:rPr sz="2200" spc="-10" dirty="0">
                <a:solidFill>
                  <a:srgbClr val="17375E"/>
                </a:solidFill>
                <a:cs typeface="Calibri"/>
              </a:rPr>
              <a:t>5</a:t>
            </a:r>
            <a:r>
              <a:rPr sz="2200" spc="-15" dirty="0">
                <a:solidFill>
                  <a:srgbClr val="17375E"/>
                </a:solidFill>
                <a:cs typeface="Calibri"/>
              </a:rPr>
              <a:t>.pdf</a:t>
            </a:r>
            <a:endParaRPr sz="2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9568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00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73860"/>
            <a:ext cx="8039734" cy="4284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700" spc="-40" dirty="0">
                <a:solidFill>
                  <a:srgbClr val="17375E"/>
                </a:solidFill>
                <a:cs typeface="Calibri"/>
              </a:rPr>
              <a:t>D</a:t>
            </a:r>
            <a:r>
              <a:rPr sz="1700" dirty="0">
                <a:solidFill>
                  <a:srgbClr val="17375E"/>
                </a:solidFill>
                <a:cs typeface="Calibri"/>
              </a:rPr>
              <a:t>. </a:t>
            </a:r>
            <a:r>
              <a:rPr sz="1700" spc="-25" dirty="0">
                <a:solidFill>
                  <a:srgbClr val="17375E"/>
                </a:solidFill>
                <a:cs typeface="Calibri"/>
              </a:rPr>
              <a:t>R</a:t>
            </a:r>
            <a:r>
              <a:rPr sz="1700" dirty="0">
                <a:solidFill>
                  <a:srgbClr val="17375E"/>
                </a:solidFill>
                <a:cs typeface="Calibri"/>
              </a:rPr>
              <a:t>e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s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1700" dirty="0">
                <a:solidFill>
                  <a:srgbClr val="17375E"/>
                </a:solidFill>
                <a:cs typeface="Calibri"/>
              </a:rPr>
              <a:t>u</a:t>
            </a:r>
            <a:r>
              <a:rPr sz="1700" spc="-30" dirty="0">
                <a:solidFill>
                  <a:srgbClr val="17375E"/>
                </a:solidFill>
                <a:cs typeface="Calibri"/>
              </a:rPr>
              <a:t>r</a:t>
            </a:r>
            <a:r>
              <a:rPr sz="1700" dirty="0">
                <a:solidFill>
                  <a:srgbClr val="17375E"/>
                </a:solidFill>
                <a:cs typeface="Calibri"/>
              </a:rPr>
              <a:t>ces</a:t>
            </a:r>
            <a:endParaRPr sz="1700">
              <a:solidFill>
                <a:prstClr val="black"/>
              </a:solidFill>
              <a:cs typeface="Calibri"/>
            </a:endParaRPr>
          </a:p>
          <a:p>
            <a:pPr marL="12700">
              <a:spcBef>
                <a:spcPts val="409"/>
              </a:spcBef>
            </a:pPr>
            <a:r>
              <a:rPr sz="1700" spc="-10" dirty="0">
                <a:solidFill>
                  <a:srgbClr val="17375E"/>
                </a:solidFill>
                <a:cs typeface="Calibri"/>
              </a:rPr>
              <a:t>M</a:t>
            </a:r>
            <a:r>
              <a:rPr sz="1700" dirty="0">
                <a:solidFill>
                  <a:srgbClr val="17375E"/>
                </a:solidFill>
                <a:cs typeface="Calibri"/>
              </a:rPr>
              <a:t>i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s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1700" dirty="0">
                <a:solidFill>
                  <a:srgbClr val="17375E"/>
                </a:solidFill>
                <a:cs typeface="Calibri"/>
              </a:rPr>
              <a:t>o</a:t>
            </a:r>
            <a:r>
              <a:rPr sz="1700" spc="-10" dirty="0">
                <a:solidFill>
                  <a:srgbClr val="17375E"/>
                </a:solidFill>
                <a:cs typeface="Calibri"/>
              </a:rPr>
              <a:t>ur</a:t>
            </a:r>
            <a:r>
              <a:rPr sz="1700" dirty="0">
                <a:solidFill>
                  <a:srgbClr val="17375E"/>
                </a:solidFill>
                <a:cs typeface="Calibri"/>
              </a:rPr>
              <a:t>i</a:t>
            </a:r>
            <a:r>
              <a:rPr sz="1700" spc="-35" dirty="0">
                <a:solidFill>
                  <a:srgbClr val="17375E"/>
                </a:solidFill>
                <a:cs typeface="Calibri"/>
              </a:rPr>
              <a:t> </a:t>
            </a:r>
            <a:r>
              <a:rPr sz="1700" dirty="0">
                <a:solidFill>
                  <a:srgbClr val="17375E"/>
                </a:solidFill>
                <a:cs typeface="Calibri"/>
              </a:rPr>
              <a:t>Ass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oci</a:t>
            </a:r>
            <a:r>
              <a:rPr sz="1700" spc="-10" dirty="0">
                <a:solidFill>
                  <a:srgbClr val="17375E"/>
                </a:solidFill>
                <a:cs typeface="Calibri"/>
              </a:rPr>
              <a:t>a</a:t>
            </a:r>
            <a:r>
              <a:rPr sz="1700" dirty="0">
                <a:solidFill>
                  <a:srgbClr val="17375E"/>
                </a:solidFill>
                <a:cs typeface="Calibri"/>
              </a:rPr>
              <a:t>t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i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1700" dirty="0">
                <a:solidFill>
                  <a:srgbClr val="17375E"/>
                </a:solidFill>
                <a:cs typeface="Calibri"/>
              </a:rPr>
              <a:t>n</a:t>
            </a:r>
            <a:r>
              <a:rPr sz="1700" spc="-45" dirty="0">
                <a:solidFill>
                  <a:srgbClr val="17375E"/>
                </a:solidFill>
                <a:cs typeface="Calibri"/>
              </a:rPr>
              <a:t> f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1700" dirty="0">
                <a:solidFill>
                  <a:srgbClr val="17375E"/>
                </a:solidFill>
                <a:cs typeface="Calibri"/>
              </a:rPr>
              <a:t>r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Com</a:t>
            </a:r>
            <a:r>
              <a:rPr sz="1700" spc="-10" dirty="0">
                <a:solidFill>
                  <a:srgbClr val="17375E"/>
                </a:solidFill>
                <a:cs typeface="Calibri"/>
              </a:rPr>
              <a:t>m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u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n</a:t>
            </a:r>
            <a:r>
              <a:rPr sz="1700" dirty="0">
                <a:solidFill>
                  <a:srgbClr val="17375E"/>
                </a:solidFill>
                <a:cs typeface="Calibri"/>
              </a:rPr>
              <a:t>i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t</a:t>
            </a:r>
            <a:r>
              <a:rPr sz="1700" dirty="0">
                <a:solidFill>
                  <a:srgbClr val="17375E"/>
                </a:solidFill>
                <a:cs typeface="Calibri"/>
              </a:rPr>
              <a:t>y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1700" dirty="0">
                <a:solidFill>
                  <a:srgbClr val="17375E"/>
                </a:solidFill>
                <a:cs typeface="Calibri"/>
              </a:rPr>
              <a:t>A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c</a:t>
            </a:r>
            <a:r>
              <a:rPr sz="1700" dirty="0">
                <a:solidFill>
                  <a:srgbClr val="17375E"/>
                </a:solidFill>
                <a:cs typeface="Calibri"/>
              </a:rPr>
              <a:t>t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i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1700" dirty="0">
                <a:solidFill>
                  <a:srgbClr val="17375E"/>
                </a:solidFill>
                <a:cs typeface="Calibri"/>
              </a:rPr>
              <a:t>n 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(2009)</a:t>
            </a:r>
            <a:r>
              <a:rPr sz="1700" dirty="0">
                <a:solidFill>
                  <a:srgbClr val="17375E"/>
                </a:solidFill>
                <a:cs typeface="Calibri"/>
              </a:rPr>
              <a:t>.</a:t>
            </a:r>
            <a:r>
              <a:rPr sz="17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Com</a:t>
            </a:r>
            <a:r>
              <a:rPr sz="1700" spc="-15" dirty="0">
                <a:solidFill>
                  <a:srgbClr val="17375E"/>
                </a:solidFill>
                <a:cs typeface="Calibri"/>
              </a:rPr>
              <a:t>m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u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n</a:t>
            </a:r>
            <a:r>
              <a:rPr sz="1700" dirty="0">
                <a:solidFill>
                  <a:srgbClr val="17375E"/>
                </a:solidFill>
                <a:cs typeface="Calibri"/>
              </a:rPr>
              <a:t>i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t</a:t>
            </a:r>
            <a:r>
              <a:rPr sz="1700" dirty="0">
                <a:solidFill>
                  <a:srgbClr val="17375E"/>
                </a:solidFill>
                <a:cs typeface="Calibri"/>
              </a:rPr>
              <a:t>y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1700" dirty="0">
                <a:solidFill>
                  <a:srgbClr val="17375E"/>
                </a:solidFill>
                <a:cs typeface="Calibri"/>
              </a:rPr>
              <a:t>Ne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e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1700" dirty="0">
                <a:solidFill>
                  <a:srgbClr val="17375E"/>
                </a:solidFill>
                <a:cs typeface="Calibri"/>
              </a:rPr>
              <a:t>s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1700" dirty="0">
                <a:solidFill>
                  <a:srgbClr val="17375E"/>
                </a:solidFill>
                <a:cs typeface="Calibri"/>
              </a:rPr>
              <a:t>Asse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s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sme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1700" dirty="0">
                <a:solidFill>
                  <a:srgbClr val="17375E"/>
                </a:solidFill>
                <a:cs typeface="Calibri"/>
              </a:rPr>
              <a:t>t</a:t>
            </a:r>
            <a:r>
              <a:rPr sz="1700" spc="-35" dirty="0">
                <a:solidFill>
                  <a:srgbClr val="17375E"/>
                </a:solidFill>
                <a:cs typeface="Calibri"/>
              </a:rPr>
              <a:t> </a:t>
            </a:r>
            <a:r>
              <a:rPr sz="1700" spc="-160" dirty="0">
                <a:solidFill>
                  <a:srgbClr val="17375E"/>
                </a:solidFill>
                <a:cs typeface="Calibri"/>
              </a:rPr>
              <a:t>T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ool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k</a:t>
            </a:r>
            <a:r>
              <a:rPr sz="1700" dirty="0">
                <a:solidFill>
                  <a:srgbClr val="17375E"/>
                </a:solidFill>
                <a:cs typeface="Calibri"/>
              </a:rPr>
              <a:t>i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t</a:t>
            </a:r>
            <a:r>
              <a:rPr sz="1700" dirty="0">
                <a:solidFill>
                  <a:srgbClr val="17375E"/>
                </a:solidFill>
                <a:cs typeface="Calibri"/>
              </a:rPr>
              <a:t>.</a:t>
            </a:r>
            <a:endParaRPr sz="1700">
              <a:solidFill>
                <a:prstClr val="black"/>
              </a:solidFill>
              <a:cs typeface="Calibri"/>
            </a:endParaRPr>
          </a:p>
          <a:p>
            <a:pPr marL="12700" marR="53340">
              <a:spcBef>
                <a:spcPts val="405"/>
              </a:spcBef>
            </a:pPr>
            <a:r>
              <a:rPr sz="1700" spc="-10" dirty="0">
                <a:solidFill>
                  <a:srgbClr val="17375E"/>
                </a:solidFill>
                <a:cs typeface="Calibri"/>
                <a:hlinkClick r:id="rId3"/>
              </a:rPr>
              <a:t>h</a:t>
            </a:r>
            <a:r>
              <a:rPr sz="1700" spc="-20" dirty="0">
                <a:solidFill>
                  <a:srgbClr val="17375E"/>
                </a:solidFill>
                <a:cs typeface="Calibri"/>
                <a:hlinkClick r:id="rId3"/>
              </a:rPr>
              <a:t>t</a:t>
            </a:r>
            <a:r>
              <a:rPr sz="1700" dirty="0">
                <a:solidFill>
                  <a:srgbClr val="17375E"/>
                </a:solidFill>
                <a:cs typeface="Calibri"/>
                <a:hlinkClick r:id="rId3"/>
              </a:rPr>
              <a:t>tp:/</a:t>
            </a:r>
            <a:r>
              <a:rPr sz="1700" spc="5" dirty="0">
                <a:solidFill>
                  <a:srgbClr val="17375E"/>
                </a:solidFill>
                <a:cs typeface="Calibri"/>
                <a:hlinkClick r:id="rId3"/>
              </a:rPr>
              <a:t>/</a:t>
            </a:r>
            <a:r>
              <a:rPr sz="1700" dirty="0">
                <a:solidFill>
                  <a:srgbClr val="17375E"/>
                </a:solidFill>
                <a:cs typeface="Calibri"/>
                <a:hlinkClick r:id="rId3"/>
              </a:rPr>
              <a:t>w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3"/>
              </a:rPr>
              <a:t>w</a:t>
            </a:r>
            <a:r>
              <a:rPr sz="1700" spc="-114" dirty="0">
                <a:solidFill>
                  <a:srgbClr val="17375E"/>
                </a:solidFill>
                <a:cs typeface="Calibri"/>
                <a:hlinkClick r:id="rId3"/>
              </a:rPr>
              <a:t>w</a:t>
            </a:r>
            <a:r>
              <a:rPr sz="1700" spc="-60" dirty="0">
                <a:solidFill>
                  <a:srgbClr val="17375E"/>
                </a:solidFill>
                <a:cs typeface="Calibri"/>
                <a:hlinkClick r:id="rId3"/>
              </a:rPr>
              <a:t>.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3"/>
              </a:rPr>
              <a:t>v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3"/>
              </a:rPr>
              <a:t>ir</a:t>
            </a:r>
            <a:r>
              <a:rPr sz="1700" dirty="0">
                <a:solidFill>
                  <a:srgbClr val="17375E"/>
                </a:solidFill>
                <a:cs typeface="Calibri"/>
                <a:hlinkClick r:id="rId3"/>
              </a:rPr>
              <a:t>t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3"/>
              </a:rPr>
              <a:t>u</a:t>
            </a:r>
            <a:r>
              <a:rPr sz="1700" dirty="0">
                <a:solidFill>
                  <a:srgbClr val="17375E"/>
                </a:solidFill>
                <a:cs typeface="Calibri"/>
                <a:hlinkClick r:id="rId3"/>
              </a:rPr>
              <a:t>a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3"/>
              </a:rPr>
              <a:t>l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3"/>
              </a:rPr>
              <a:t>c</a:t>
            </a:r>
            <a:r>
              <a:rPr sz="1700" dirty="0">
                <a:solidFill>
                  <a:srgbClr val="17375E"/>
                </a:solidFill>
                <a:cs typeface="Calibri"/>
                <a:hlinkClick r:id="rId3"/>
              </a:rPr>
              <a:t>a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3"/>
              </a:rPr>
              <a:t>p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3"/>
              </a:rPr>
              <a:t>.o</a:t>
            </a:r>
            <a:r>
              <a:rPr sz="1700" spc="-25" dirty="0">
                <a:solidFill>
                  <a:srgbClr val="17375E"/>
                </a:solidFill>
                <a:cs typeface="Calibri"/>
                <a:hlinkClick r:id="rId3"/>
              </a:rPr>
              <a:t>r</a:t>
            </a:r>
            <a:r>
              <a:rPr sz="1700" spc="45" dirty="0">
                <a:solidFill>
                  <a:srgbClr val="17375E"/>
                </a:solidFill>
                <a:cs typeface="Calibri"/>
                <a:hlinkClick r:id="rId3"/>
              </a:rPr>
              <a:t>g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3"/>
              </a:rPr>
              <a:t>/</a:t>
            </a:r>
            <a:r>
              <a:rPr sz="1700" dirty="0">
                <a:solidFill>
                  <a:srgbClr val="17375E"/>
                </a:solidFill>
                <a:cs typeface="Calibri"/>
                <a:hlinkClick r:id="rId3"/>
              </a:rPr>
              <a:t>d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3"/>
              </a:rPr>
              <a:t>o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3"/>
              </a:rPr>
              <a:t>wnl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3"/>
              </a:rPr>
              <a:t>oad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3"/>
              </a:rPr>
              <a:t>s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3"/>
              </a:rPr>
              <a:t>/</a:t>
            </a:r>
            <a:r>
              <a:rPr sz="1700" spc="-20" dirty="0">
                <a:solidFill>
                  <a:srgbClr val="17375E"/>
                </a:solidFill>
                <a:cs typeface="Calibri"/>
                <a:hlinkClick r:id="rId3"/>
              </a:rPr>
              <a:t>V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3"/>
              </a:rPr>
              <a:t>C</a:t>
            </a:r>
            <a:r>
              <a:rPr sz="1700" dirty="0">
                <a:solidFill>
                  <a:srgbClr val="17375E"/>
                </a:solidFill>
                <a:cs typeface="Calibri"/>
                <a:hlinkClick r:id="rId3"/>
              </a:rPr>
              <a:t>/US_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3"/>
              </a:rPr>
              <a:t>N</a:t>
            </a:r>
            <a:r>
              <a:rPr sz="1700" dirty="0">
                <a:solidFill>
                  <a:srgbClr val="17375E"/>
                </a:solidFill>
                <a:cs typeface="Calibri"/>
                <a:hlinkClick r:id="rId3"/>
              </a:rPr>
              <a:t>A_E</a:t>
            </a:r>
            <a:r>
              <a:rPr sz="1700" spc="-35" dirty="0">
                <a:solidFill>
                  <a:srgbClr val="17375E"/>
                </a:solidFill>
                <a:cs typeface="Calibri"/>
                <a:hlinkClick r:id="rId3"/>
              </a:rPr>
              <a:t>x</a:t>
            </a:r>
            <a:r>
              <a:rPr sz="1700" dirty="0">
                <a:solidFill>
                  <a:srgbClr val="17375E"/>
                </a:solidFill>
                <a:cs typeface="Calibri"/>
                <a:hlinkClick r:id="rId3"/>
              </a:rPr>
              <a:t>a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3"/>
              </a:rPr>
              <a:t>m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3"/>
              </a:rPr>
              <a:t>p</a:t>
            </a:r>
            <a:r>
              <a:rPr sz="1700" dirty="0">
                <a:solidFill>
                  <a:srgbClr val="17375E"/>
                </a:solidFill>
                <a:cs typeface="Calibri"/>
                <a:hlinkClick r:id="rId3"/>
              </a:rPr>
              <a:t>les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3"/>
              </a:rPr>
              <a:t>_</a:t>
            </a:r>
            <a:r>
              <a:rPr sz="1700" dirty="0">
                <a:solidFill>
                  <a:srgbClr val="17375E"/>
                </a:solidFill>
                <a:cs typeface="Calibri"/>
                <a:hlinkClick r:id="rId3"/>
              </a:rPr>
              <a:t>M</a:t>
            </a:r>
            <a:r>
              <a:rPr sz="1700" spc="-20" dirty="0">
                <a:solidFill>
                  <a:srgbClr val="17375E"/>
                </a:solidFill>
                <a:cs typeface="Calibri"/>
                <a:hlinkClick r:id="rId3"/>
              </a:rPr>
              <a:t>A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3"/>
              </a:rPr>
              <a:t>CA_</a:t>
            </a:r>
            <a:r>
              <a:rPr sz="1700" spc="5" dirty="0">
                <a:solidFill>
                  <a:srgbClr val="17375E"/>
                </a:solidFill>
                <a:cs typeface="Calibri"/>
                <a:hlinkClick r:id="rId3"/>
              </a:rPr>
              <a:t>N</a:t>
            </a:r>
            <a:r>
              <a:rPr sz="1700" dirty="0">
                <a:solidFill>
                  <a:srgbClr val="17375E"/>
                </a:solidFill>
                <a:cs typeface="Calibri"/>
                <a:hlinkClick r:id="rId3"/>
              </a:rPr>
              <a:t>e</a:t>
            </a:r>
            <a:r>
              <a:rPr sz="1700" spc="5" dirty="0">
                <a:solidFill>
                  <a:srgbClr val="17375E"/>
                </a:solidFill>
                <a:cs typeface="Calibri"/>
                <a:hlinkClick r:id="rId3"/>
              </a:rPr>
              <a:t>e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3"/>
              </a:rPr>
              <a:t>ds</a:t>
            </a:r>
            <a:r>
              <a:rPr sz="1700" dirty="0">
                <a:solidFill>
                  <a:srgbClr val="17375E"/>
                </a:solidFill>
                <a:cs typeface="Calibri"/>
                <a:hlinkClick r:id="rId3"/>
              </a:rPr>
              <a:t>_A</a:t>
            </a:r>
            <a:r>
              <a:rPr sz="1700" spc="5" dirty="0">
                <a:solidFill>
                  <a:srgbClr val="17375E"/>
                </a:solidFill>
                <a:cs typeface="Calibri"/>
                <a:hlinkClick r:id="rId3"/>
              </a:rPr>
              <a:t>s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3"/>
              </a:rPr>
              <a:t>s</a:t>
            </a:r>
            <a:r>
              <a:rPr sz="1700" dirty="0">
                <a:solidFill>
                  <a:srgbClr val="17375E"/>
                </a:solidFill>
                <a:cs typeface="Calibri"/>
                <a:hlinkClick r:id="rId3"/>
              </a:rPr>
              <a:t>es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3"/>
              </a:rPr>
              <a:t>s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3"/>
              </a:rPr>
              <a:t>m</a:t>
            </a:r>
            <a:r>
              <a:rPr sz="1700" dirty="0">
                <a:solidFill>
                  <a:srgbClr val="17375E"/>
                </a:solidFill>
                <a:cs typeface="Calibri"/>
                <a:hlinkClick r:id="rId3"/>
              </a:rPr>
              <a:t>e</a:t>
            </a:r>
            <a:r>
              <a:rPr sz="1700" spc="-20" dirty="0">
                <a:solidFill>
                  <a:srgbClr val="17375E"/>
                </a:solidFill>
                <a:cs typeface="Calibri"/>
                <a:hlinkClick r:id="rId3"/>
              </a:rPr>
              <a:t>n</a:t>
            </a:r>
            <a:r>
              <a:rPr sz="1700" dirty="0">
                <a:solidFill>
                  <a:srgbClr val="17375E"/>
                </a:solidFill>
                <a:cs typeface="Calibri"/>
                <a:hlinkClick r:id="rId3"/>
              </a:rPr>
              <a:t>t_T</a:t>
            </a:r>
            <a:r>
              <a:rPr sz="1700" dirty="0">
                <a:solidFill>
                  <a:srgbClr val="17375E"/>
                </a:solidFill>
                <a:cs typeface="Calibri"/>
              </a:rPr>
              <a:t> empl</a:t>
            </a:r>
            <a:r>
              <a:rPr sz="17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t</a:t>
            </a:r>
            <a:r>
              <a:rPr sz="1700" dirty="0">
                <a:solidFill>
                  <a:srgbClr val="17375E"/>
                </a:solidFill>
                <a:cs typeface="Calibri"/>
              </a:rPr>
              <a:t>e.p</a:t>
            </a:r>
            <a:r>
              <a:rPr sz="1700" spc="-10" dirty="0">
                <a:solidFill>
                  <a:srgbClr val="17375E"/>
                </a:solidFill>
                <a:cs typeface="Calibri"/>
              </a:rPr>
              <a:t>d</a:t>
            </a:r>
            <a:r>
              <a:rPr sz="1700" dirty="0">
                <a:solidFill>
                  <a:srgbClr val="17375E"/>
                </a:solidFill>
                <a:cs typeface="Calibri"/>
              </a:rPr>
              <a:t>f</a:t>
            </a:r>
            <a:endParaRPr sz="1700">
              <a:solidFill>
                <a:prstClr val="black"/>
              </a:solidFill>
              <a:cs typeface="Calibri"/>
            </a:endParaRPr>
          </a:p>
          <a:p>
            <a:pPr marL="12700">
              <a:spcBef>
                <a:spcPts val="405"/>
              </a:spcBef>
            </a:pPr>
            <a:r>
              <a:rPr sz="1700" spc="-160" dirty="0">
                <a:solidFill>
                  <a:srgbClr val="17375E"/>
                </a:solidFill>
                <a:cs typeface="Calibri"/>
              </a:rPr>
              <a:t>T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e</a:t>
            </a:r>
            <a:r>
              <a:rPr sz="1700" spc="-35" dirty="0">
                <a:solidFill>
                  <a:srgbClr val="17375E"/>
                </a:solidFill>
                <a:cs typeface="Calibri"/>
              </a:rPr>
              <a:t>x</a:t>
            </a:r>
            <a:r>
              <a:rPr sz="1700" dirty="0">
                <a:solidFill>
                  <a:srgbClr val="17375E"/>
                </a:solidFill>
                <a:cs typeface="Calibri"/>
              </a:rPr>
              <a:t>as</a:t>
            </a:r>
            <a:r>
              <a:rPr sz="17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Depa</a:t>
            </a:r>
            <a:r>
              <a:rPr sz="1700" spc="10" dirty="0">
                <a:solidFill>
                  <a:srgbClr val="17375E"/>
                </a:solidFill>
                <a:cs typeface="Calibri"/>
              </a:rPr>
              <a:t>r</a:t>
            </a:r>
            <a:r>
              <a:rPr sz="1700" dirty="0">
                <a:solidFill>
                  <a:srgbClr val="17375E"/>
                </a:solidFill>
                <a:cs typeface="Calibri"/>
              </a:rPr>
              <a:t>t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m</a:t>
            </a:r>
            <a:r>
              <a:rPr sz="1700" dirty="0">
                <a:solidFill>
                  <a:srgbClr val="17375E"/>
                </a:solidFill>
                <a:cs typeface="Calibri"/>
              </a:rPr>
              <a:t>ent</a:t>
            </a:r>
            <a:r>
              <a:rPr sz="1700" spc="-40" dirty="0">
                <a:solidFill>
                  <a:srgbClr val="17375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1700" dirty="0">
                <a:solidFill>
                  <a:srgbClr val="17375E"/>
                </a:solidFill>
                <a:cs typeface="Calibri"/>
              </a:rPr>
              <a:t>f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1700" spc="-10" dirty="0">
                <a:solidFill>
                  <a:srgbClr val="17375E"/>
                </a:solidFill>
                <a:cs typeface="Calibri"/>
              </a:rPr>
              <a:t>H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1700" dirty="0">
                <a:solidFill>
                  <a:srgbClr val="17375E"/>
                </a:solidFill>
                <a:cs typeface="Calibri"/>
              </a:rPr>
              <a:t>usi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n</a:t>
            </a:r>
            <a:r>
              <a:rPr sz="1700" dirty="0">
                <a:solidFill>
                  <a:srgbClr val="17375E"/>
                </a:solidFill>
                <a:cs typeface="Calibri"/>
              </a:rPr>
              <a:t>g</a:t>
            </a:r>
            <a:r>
              <a:rPr sz="1700" spc="-35" dirty="0">
                <a:solidFill>
                  <a:srgbClr val="17375E"/>
                </a:solidFill>
                <a:cs typeface="Calibri"/>
              </a:rPr>
              <a:t> </a:t>
            </a:r>
            <a:r>
              <a:rPr sz="1700" dirty="0">
                <a:solidFill>
                  <a:srgbClr val="17375E"/>
                </a:solidFill>
                <a:cs typeface="Calibri"/>
              </a:rPr>
              <a:t>and</a:t>
            </a:r>
            <a:r>
              <a:rPr sz="17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C</a:t>
            </a:r>
            <a:r>
              <a:rPr sz="1700" dirty="0">
                <a:solidFill>
                  <a:srgbClr val="17375E"/>
                </a:solidFill>
                <a:cs typeface="Calibri"/>
              </a:rPr>
              <a:t>o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mm</a:t>
            </a:r>
            <a:r>
              <a:rPr sz="1700" dirty="0">
                <a:solidFill>
                  <a:srgbClr val="17375E"/>
                </a:solidFill>
                <a:cs typeface="Calibri"/>
              </a:rPr>
              <a:t>uni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t</a:t>
            </a:r>
            <a:r>
              <a:rPr sz="1700" dirty="0">
                <a:solidFill>
                  <a:srgbClr val="17375E"/>
                </a:solidFill>
                <a:cs typeface="Calibri"/>
              </a:rPr>
              <a:t>y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1700" dirty="0">
                <a:solidFill>
                  <a:srgbClr val="17375E"/>
                </a:solidFill>
                <a:cs typeface="Calibri"/>
              </a:rPr>
              <a:t>A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f</a:t>
            </a:r>
            <a:r>
              <a:rPr sz="1700" spc="-40" dirty="0">
                <a:solidFill>
                  <a:srgbClr val="17375E"/>
                </a:solidFill>
                <a:cs typeface="Calibri"/>
              </a:rPr>
              <a:t>f</a:t>
            </a:r>
            <a:r>
              <a:rPr sz="1700" dirty="0">
                <a:solidFill>
                  <a:srgbClr val="17375E"/>
                </a:solidFill>
                <a:cs typeface="Calibri"/>
              </a:rPr>
              <a:t>ai</a:t>
            </a:r>
            <a:r>
              <a:rPr sz="1700" spc="-15" dirty="0">
                <a:solidFill>
                  <a:srgbClr val="17375E"/>
                </a:solidFill>
                <a:cs typeface="Calibri"/>
              </a:rPr>
              <a:t>r</a:t>
            </a:r>
            <a:r>
              <a:rPr sz="1700" dirty="0">
                <a:solidFill>
                  <a:srgbClr val="17375E"/>
                </a:solidFill>
                <a:cs typeface="Calibri"/>
              </a:rPr>
              <a:t>s</a:t>
            </a:r>
            <a:r>
              <a:rPr sz="17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(2005)</a:t>
            </a:r>
            <a:r>
              <a:rPr sz="1700" dirty="0">
                <a:solidFill>
                  <a:srgbClr val="17375E"/>
                </a:solidFill>
                <a:cs typeface="Calibri"/>
              </a:rPr>
              <a:t>.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1700" spc="-25" dirty="0">
                <a:solidFill>
                  <a:srgbClr val="17375E"/>
                </a:solidFill>
                <a:cs typeface="Calibri"/>
              </a:rPr>
              <a:t>t</a:t>
            </a:r>
            <a:r>
              <a:rPr sz="1700" dirty="0">
                <a:solidFill>
                  <a:srgbClr val="17375E"/>
                </a:solidFill>
                <a:cs typeface="Calibri"/>
              </a:rPr>
              <a:t>anda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r</a:t>
            </a:r>
            <a:r>
              <a:rPr sz="1700" spc="-10" dirty="0">
                <a:solidFill>
                  <a:srgbClr val="17375E"/>
                </a:solidFill>
                <a:cs typeface="Calibri"/>
              </a:rPr>
              <a:t>di</a:t>
            </a:r>
            <a:r>
              <a:rPr sz="1700" spc="-40" dirty="0">
                <a:solidFill>
                  <a:srgbClr val="17375E"/>
                </a:solidFill>
                <a:cs typeface="Calibri"/>
              </a:rPr>
              <a:t>z</a:t>
            </a:r>
            <a:r>
              <a:rPr sz="1700" dirty="0">
                <a:solidFill>
                  <a:srgbClr val="17375E"/>
                </a:solidFill>
                <a:cs typeface="Calibri"/>
              </a:rPr>
              <a:t>ed</a:t>
            </a:r>
            <a:r>
              <a:rPr sz="1700" spc="-45" dirty="0">
                <a:solidFill>
                  <a:srgbClr val="17375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CSB</a:t>
            </a:r>
            <a:r>
              <a:rPr sz="1700" dirty="0">
                <a:solidFill>
                  <a:srgbClr val="17375E"/>
                </a:solidFill>
                <a:cs typeface="Calibri"/>
              </a:rPr>
              <a:t>G Ne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e</a:t>
            </a:r>
            <a:r>
              <a:rPr sz="1700" dirty="0">
                <a:solidFill>
                  <a:srgbClr val="17375E"/>
                </a:solidFill>
                <a:cs typeface="Calibri"/>
              </a:rPr>
              <a:t>ds</a:t>
            </a:r>
            <a:endParaRPr sz="1700">
              <a:solidFill>
                <a:prstClr val="black"/>
              </a:solidFill>
              <a:cs typeface="Calibri"/>
            </a:endParaRPr>
          </a:p>
          <a:p>
            <a:pPr marL="12700"/>
            <a:r>
              <a:rPr sz="1700" dirty="0">
                <a:solidFill>
                  <a:srgbClr val="17375E"/>
                </a:solidFill>
                <a:cs typeface="Calibri"/>
              </a:rPr>
              <a:t>Asse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s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sme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1700" dirty="0">
                <a:solidFill>
                  <a:srgbClr val="17375E"/>
                </a:solidFill>
                <a:cs typeface="Calibri"/>
              </a:rPr>
              <a:t>t.</a:t>
            </a:r>
            <a:endParaRPr sz="1700">
              <a:solidFill>
                <a:prstClr val="black"/>
              </a:solidFill>
              <a:cs typeface="Calibri"/>
            </a:endParaRPr>
          </a:p>
          <a:p>
            <a:pPr marL="12700" marR="5080">
              <a:spcBef>
                <a:spcPts val="409"/>
              </a:spcBef>
            </a:pPr>
            <a:r>
              <a:rPr sz="1700" spc="-10" dirty="0">
                <a:solidFill>
                  <a:srgbClr val="17375E"/>
                </a:solidFill>
                <a:cs typeface="Calibri"/>
                <a:hlinkClick r:id="rId4"/>
              </a:rPr>
              <a:t>h</a:t>
            </a:r>
            <a:r>
              <a:rPr sz="1700" spc="-20" dirty="0">
                <a:solidFill>
                  <a:srgbClr val="17375E"/>
                </a:solidFill>
                <a:cs typeface="Calibri"/>
                <a:hlinkClick r:id="rId4"/>
              </a:rPr>
              <a:t>t</a:t>
            </a:r>
            <a:r>
              <a:rPr sz="1700" dirty="0">
                <a:solidFill>
                  <a:srgbClr val="17375E"/>
                </a:solidFill>
                <a:cs typeface="Calibri"/>
                <a:hlinkClick r:id="rId4"/>
              </a:rPr>
              <a:t>tp:/</a:t>
            </a:r>
            <a:r>
              <a:rPr sz="1700" spc="5" dirty="0">
                <a:solidFill>
                  <a:srgbClr val="17375E"/>
                </a:solidFill>
                <a:cs typeface="Calibri"/>
                <a:hlinkClick r:id="rId4"/>
              </a:rPr>
              <a:t>/</a:t>
            </a:r>
            <a:r>
              <a:rPr sz="1700" dirty="0">
                <a:solidFill>
                  <a:srgbClr val="17375E"/>
                </a:solidFill>
                <a:cs typeface="Calibri"/>
                <a:hlinkClick r:id="rId4"/>
              </a:rPr>
              <a:t>w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4"/>
              </a:rPr>
              <a:t>w</a:t>
            </a:r>
            <a:r>
              <a:rPr sz="1700" spc="-114" dirty="0">
                <a:solidFill>
                  <a:srgbClr val="17375E"/>
                </a:solidFill>
                <a:cs typeface="Calibri"/>
                <a:hlinkClick r:id="rId4"/>
              </a:rPr>
              <a:t>w</a:t>
            </a:r>
            <a:r>
              <a:rPr sz="1700" spc="-60" dirty="0">
                <a:solidFill>
                  <a:srgbClr val="17375E"/>
                </a:solidFill>
                <a:cs typeface="Calibri"/>
                <a:hlinkClick r:id="rId4"/>
              </a:rPr>
              <a:t>.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4"/>
              </a:rPr>
              <a:t>v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4"/>
              </a:rPr>
              <a:t>ir</a:t>
            </a:r>
            <a:r>
              <a:rPr sz="1700" dirty="0">
                <a:solidFill>
                  <a:srgbClr val="17375E"/>
                </a:solidFill>
                <a:cs typeface="Calibri"/>
                <a:hlinkClick r:id="rId4"/>
              </a:rPr>
              <a:t>t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4"/>
              </a:rPr>
              <a:t>u</a:t>
            </a:r>
            <a:r>
              <a:rPr sz="1700" dirty="0">
                <a:solidFill>
                  <a:srgbClr val="17375E"/>
                </a:solidFill>
                <a:cs typeface="Calibri"/>
                <a:hlinkClick r:id="rId4"/>
              </a:rPr>
              <a:t>a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4"/>
              </a:rPr>
              <a:t>l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4"/>
              </a:rPr>
              <a:t>c</a:t>
            </a:r>
            <a:r>
              <a:rPr sz="1700" dirty="0">
                <a:solidFill>
                  <a:srgbClr val="17375E"/>
                </a:solidFill>
                <a:cs typeface="Calibri"/>
                <a:hlinkClick r:id="rId4"/>
              </a:rPr>
              <a:t>a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4"/>
              </a:rPr>
              <a:t>p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4"/>
              </a:rPr>
              <a:t>.o</a:t>
            </a:r>
            <a:r>
              <a:rPr sz="1700" spc="-25" dirty="0">
                <a:solidFill>
                  <a:srgbClr val="17375E"/>
                </a:solidFill>
                <a:cs typeface="Calibri"/>
                <a:hlinkClick r:id="rId4"/>
              </a:rPr>
              <a:t>r</a:t>
            </a:r>
            <a:r>
              <a:rPr sz="1700" spc="45" dirty="0">
                <a:solidFill>
                  <a:srgbClr val="17375E"/>
                </a:solidFill>
                <a:cs typeface="Calibri"/>
                <a:hlinkClick r:id="rId4"/>
              </a:rPr>
              <a:t>g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4"/>
              </a:rPr>
              <a:t>/</a:t>
            </a:r>
            <a:r>
              <a:rPr sz="1700" dirty="0">
                <a:solidFill>
                  <a:srgbClr val="17375E"/>
                </a:solidFill>
                <a:cs typeface="Calibri"/>
                <a:hlinkClick r:id="rId4"/>
              </a:rPr>
              <a:t>d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4"/>
              </a:rPr>
              <a:t>o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4"/>
              </a:rPr>
              <a:t>wnl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4"/>
              </a:rPr>
              <a:t>oad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4"/>
              </a:rPr>
              <a:t>s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4"/>
              </a:rPr>
              <a:t>/</a:t>
            </a:r>
            <a:r>
              <a:rPr sz="1700" spc="-20" dirty="0">
                <a:solidFill>
                  <a:srgbClr val="17375E"/>
                </a:solidFill>
                <a:cs typeface="Calibri"/>
                <a:hlinkClick r:id="rId4"/>
              </a:rPr>
              <a:t>V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4"/>
              </a:rPr>
              <a:t>C</a:t>
            </a:r>
            <a:r>
              <a:rPr sz="1700" dirty="0">
                <a:solidFill>
                  <a:srgbClr val="17375E"/>
                </a:solidFill>
                <a:cs typeface="Calibri"/>
                <a:hlinkClick r:id="rId4"/>
              </a:rPr>
              <a:t>/US_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4"/>
              </a:rPr>
              <a:t>N</a:t>
            </a:r>
            <a:r>
              <a:rPr sz="1700" dirty="0">
                <a:solidFill>
                  <a:srgbClr val="17375E"/>
                </a:solidFill>
                <a:cs typeface="Calibri"/>
                <a:hlinkClick r:id="rId4"/>
              </a:rPr>
              <a:t>A_E</a:t>
            </a:r>
            <a:r>
              <a:rPr sz="1700" spc="-35" dirty="0">
                <a:solidFill>
                  <a:srgbClr val="17375E"/>
                </a:solidFill>
                <a:cs typeface="Calibri"/>
                <a:hlinkClick r:id="rId4"/>
              </a:rPr>
              <a:t>x</a:t>
            </a:r>
            <a:r>
              <a:rPr sz="1700" dirty="0">
                <a:solidFill>
                  <a:srgbClr val="17375E"/>
                </a:solidFill>
                <a:cs typeface="Calibri"/>
                <a:hlinkClick r:id="rId4"/>
              </a:rPr>
              <a:t>a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4"/>
              </a:rPr>
              <a:t>m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4"/>
              </a:rPr>
              <a:t>p</a:t>
            </a:r>
            <a:r>
              <a:rPr sz="1700" dirty="0">
                <a:solidFill>
                  <a:srgbClr val="17375E"/>
                </a:solidFill>
                <a:cs typeface="Calibri"/>
                <a:hlinkClick r:id="rId4"/>
              </a:rPr>
              <a:t>les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4"/>
              </a:rPr>
              <a:t>_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4"/>
              </a:rPr>
              <a:t>TX</a:t>
            </a:r>
            <a:r>
              <a:rPr sz="1700" dirty="0">
                <a:solidFill>
                  <a:srgbClr val="17375E"/>
                </a:solidFill>
                <a:cs typeface="Calibri"/>
                <a:hlinkClick r:id="rId4"/>
              </a:rPr>
              <a:t>_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4"/>
              </a:rPr>
              <a:t>S</a:t>
            </a:r>
            <a:r>
              <a:rPr sz="1700" spc="-25" dirty="0">
                <a:solidFill>
                  <a:srgbClr val="17375E"/>
                </a:solidFill>
                <a:cs typeface="Calibri"/>
                <a:hlinkClick r:id="rId4"/>
              </a:rPr>
              <a:t>t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4"/>
              </a:rPr>
              <a:t>a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4"/>
              </a:rPr>
              <a:t>nd</a:t>
            </a:r>
            <a:r>
              <a:rPr sz="1700" dirty="0">
                <a:solidFill>
                  <a:srgbClr val="17375E"/>
                </a:solidFill>
                <a:cs typeface="Calibri"/>
                <a:hlinkClick r:id="rId4"/>
              </a:rPr>
              <a:t>a</a:t>
            </a:r>
            <a:r>
              <a:rPr sz="1700" spc="-30" dirty="0">
                <a:solidFill>
                  <a:srgbClr val="17375E"/>
                </a:solidFill>
                <a:cs typeface="Calibri"/>
                <a:hlinkClick r:id="rId4"/>
              </a:rPr>
              <a:t>r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4"/>
              </a:rPr>
              <a:t>di</a:t>
            </a:r>
            <a:r>
              <a:rPr sz="1700" spc="-40" dirty="0">
                <a:solidFill>
                  <a:srgbClr val="17375E"/>
                </a:solidFill>
                <a:cs typeface="Calibri"/>
                <a:hlinkClick r:id="rId4"/>
              </a:rPr>
              <a:t>z</a:t>
            </a:r>
            <a:r>
              <a:rPr sz="1700" dirty="0">
                <a:solidFill>
                  <a:srgbClr val="17375E"/>
                </a:solidFill>
                <a:cs typeface="Calibri"/>
                <a:hlinkClick r:id="rId4"/>
              </a:rPr>
              <a:t>ed_CSB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4"/>
              </a:rPr>
              <a:t>G</a:t>
            </a:r>
            <a:r>
              <a:rPr sz="1700" dirty="0">
                <a:solidFill>
                  <a:srgbClr val="17375E"/>
                </a:solidFill>
                <a:cs typeface="Calibri"/>
                <a:hlinkClick r:id="rId4"/>
              </a:rPr>
              <a:t>_</a:t>
            </a:r>
            <a:r>
              <a:rPr sz="1700" spc="5" dirty="0">
                <a:solidFill>
                  <a:srgbClr val="17375E"/>
                </a:solidFill>
                <a:cs typeface="Calibri"/>
                <a:hlinkClick r:id="rId4"/>
              </a:rPr>
              <a:t>N</a:t>
            </a:r>
            <a:r>
              <a:rPr sz="1700" dirty="0">
                <a:solidFill>
                  <a:srgbClr val="17375E"/>
                </a:solidFill>
                <a:cs typeface="Calibri"/>
                <a:hlinkClick r:id="rId4"/>
              </a:rPr>
              <a:t>e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4"/>
              </a:rPr>
              <a:t>e</a:t>
            </a:r>
            <a:r>
              <a:rPr sz="1700" dirty="0">
                <a:solidFill>
                  <a:srgbClr val="17375E"/>
                </a:solidFill>
                <a:cs typeface="Calibri"/>
                <a:hlinkClick r:id="rId4"/>
              </a:rPr>
              <a:t>d</a:t>
            </a:r>
            <a:r>
              <a:rPr sz="1700" dirty="0">
                <a:solidFill>
                  <a:srgbClr val="17375E"/>
                </a:solidFill>
                <a:cs typeface="Calibri"/>
              </a:rPr>
              <a:t> s_A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s</a:t>
            </a:r>
            <a:r>
              <a:rPr sz="1700" dirty="0">
                <a:solidFill>
                  <a:srgbClr val="17375E"/>
                </a:solidFill>
                <a:cs typeface="Calibri"/>
              </a:rPr>
              <a:t>se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s</a:t>
            </a:r>
            <a:r>
              <a:rPr sz="1700" spc="-10" dirty="0">
                <a:solidFill>
                  <a:srgbClr val="17375E"/>
                </a:solidFill>
                <a:cs typeface="Calibri"/>
              </a:rPr>
              <a:t>s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m</a:t>
            </a:r>
            <a:r>
              <a:rPr sz="1700" dirty="0">
                <a:solidFill>
                  <a:srgbClr val="17375E"/>
                </a:solidFill>
                <a:cs typeface="Calibri"/>
              </a:rPr>
              <a:t>e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1700" dirty="0">
                <a:solidFill>
                  <a:srgbClr val="17375E"/>
                </a:solidFill>
                <a:cs typeface="Calibri"/>
              </a:rPr>
              <a:t>t_2</a:t>
            </a:r>
            <a:r>
              <a:rPr sz="1700" spc="-10" dirty="0">
                <a:solidFill>
                  <a:srgbClr val="17375E"/>
                </a:solidFill>
                <a:cs typeface="Calibri"/>
              </a:rPr>
              <a:t>0</a:t>
            </a:r>
            <a:r>
              <a:rPr sz="1700" dirty="0">
                <a:solidFill>
                  <a:srgbClr val="17375E"/>
                </a:solidFill>
                <a:cs typeface="Calibri"/>
              </a:rPr>
              <a:t>05.p</a:t>
            </a:r>
            <a:r>
              <a:rPr sz="1700" spc="-15" dirty="0">
                <a:solidFill>
                  <a:srgbClr val="17375E"/>
                </a:solidFill>
                <a:cs typeface="Calibri"/>
              </a:rPr>
              <a:t>d</a:t>
            </a:r>
            <a:r>
              <a:rPr sz="1700" dirty="0">
                <a:solidFill>
                  <a:srgbClr val="17375E"/>
                </a:solidFill>
                <a:cs typeface="Calibri"/>
              </a:rPr>
              <a:t>f</a:t>
            </a:r>
            <a:endParaRPr sz="1700">
              <a:solidFill>
                <a:prstClr val="black"/>
              </a:solidFill>
              <a:cs typeface="Calibri"/>
            </a:endParaRPr>
          </a:p>
          <a:p>
            <a:pPr marL="12700" marR="536575">
              <a:spcBef>
                <a:spcPts val="405"/>
              </a:spcBef>
            </a:pPr>
            <a:r>
              <a:rPr sz="17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f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fic</a:t>
            </a:r>
            <a:r>
              <a:rPr sz="1700" dirty="0">
                <a:solidFill>
                  <a:srgbClr val="17375E"/>
                </a:solidFill>
                <a:cs typeface="Calibri"/>
              </a:rPr>
              <a:t>e</a:t>
            </a:r>
            <a:r>
              <a:rPr sz="17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1700" dirty="0">
                <a:solidFill>
                  <a:srgbClr val="17375E"/>
                </a:solidFill>
                <a:cs typeface="Calibri"/>
              </a:rPr>
              <a:t>f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1700" spc="-10" dirty="0">
                <a:solidFill>
                  <a:srgbClr val="17375E"/>
                </a:solidFill>
                <a:cs typeface="Calibri"/>
              </a:rPr>
              <a:t>H</a:t>
            </a:r>
            <a:r>
              <a:rPr sz="1700" dirty="0">
                <a:solidFill>
                  <a:srgbClr val="17375E"/>
                </a:solidFill>
                <a:cs typeface="Calibri"/>
              </a:rPr>
              <a:t>ead</a:t>
            </a:r>
            <a:r>
              <a:rPr sz="17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1700" spc="-25" dirty="0">
                <a:solidFill>
                  <a:srgbClr val="17375E"/>
                </a:solidFill>
                <a:cs typeface="Calibri"/>
              </a:rPr>
              <a:t>t</a:t>
            </a:r>
            <a:r>
              <a:rPr sz="1700" dirty="0">
                <a:solidFill>
                  <a:srgbClr val="17375E"/>
                </a:solidFill>
                <a:cs typeface="Calibri"/>
              </a:rPr>
              <a:t>ar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t</a:t>
            </a:r>
            <a:r>
              <a:rPr sz="1700" dirty="0">
                <a:solidFill>
                  <a:srgbClr val="17375E"/>
                </a:solidFill>
                <a:cs typeface="Calibri"/>
              </a:rPr>
              <a:t>,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1700" dirty="0">
                <a:solidFill>
                  <a:srgbClr val="17375E"/>
                </a:solidFill>
                <a:cs typeface="Calibri"/>
              </a:rPr>
              <a:t>N</a:t>
            </a:r>
            <a:r>
              <a:rPr sz="1700" spc="-10" dirty="0">
                <a:solidFill>
                  <a:srgbClr val="17375E"/>
                </a:solidFill>
                <a:cs typeface="Calibri"/>
              </a:rPr>
              <a:t>a</a:t>
            </a:r>
            <a:r>
              <a:rPr sz="1700" dirty="0">
                <a:solidFill>
                  <a:srgbClr val="17375E"/>
                </a:solidFill>
                <a:cs typeface="Calibri"/>
              </a:rPr>
              <a:t>tional</a:t>
            </a:r>
            <a:r>
              <a:rPr sz="17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C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e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nt</a:t>
            </a:r>
            <a:r>
              <a:rPr sz="1700" dirty="0">
                <a:solidFill>
                  <a:srgbClr val="17375E"/>
                </a:solidFill>
                <a:cs typeface="Calibri"/>
              </a:rPr>
              <a:t>er 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1700" dirty="0">
                <a:solidFill>
                  <a:srgbClr val="17375E"/>
                </a:solidFill>
                <a:cs typeface="Calibri"/>
              </a:rPr>
              <a:t>n</a:t>
            </a:r>
            <a:r>
              <a:rPr sz="1700" spc="-35" dirty="0">
                <a:solidFill>
                  <a:srgbClr val="17375E"/>
                </a:solidFill>
                <a:cs typeface="Calibri"/>
              </a:rPr>
              <a:t> </a:t>
            </a:r>
            <a:r>
              <a:rPr sz="1700" dirty="0">
                <a:solidFill>
                  <a:srgbClr val="17375E"/>
                </a:solidFill>
                <a:cs typeface="Calibri"/>
              </a:rPr>
              <a:t>P</a:t>
            </a:r>
            <a:r>
              <a:rPr sz="1700" spc="-25" dirty="0">
                <a:solidFill>
                  <a:srgbClr val="17375E"/>
                </a:solidFill>
                <a:cs typeface="Calibri"/>
              </a:rPr>
              <a:t>r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og</a:t>
            </a:r>
            <a:r>
              <a:rPr sz="1700" spc="-30" dirty="0">
                <a:solidFill>
                  <a:srgbClr val="17375E"/>
                </a:solidFill>
                <a:cs typeface="Calibri"/>
              </a:rPr>
              <a:t>r</a:t>
            </a:r>
            <a:r>
              <a:rPr sz="1700" dirty="0">
                <a:solidFill>
                  <a:srgbClr val="17375E"/>
                </a:solidFill>
                <a:cs typeface="Calibri"/>
              </a:rPr>
              <a:t>am</a:t>
            </a:r>
            <a:r>
              <a:rPr sz="1700" spc="-30" dirty="0">
                <a:solidFill>
                  <a:srgbClr val="17375E"/>
                </a:solidFill>
                <a:cs typeface="Calibri"/>
              </a:rPr>
              <a:t> </a:t>
            </a:r>
            <a:r>
              <a:rPr sz="1700" dirty="0">
                <a:solidFill>
                  <a:srgbClr val="17375E"/>
                </a:solidFill>
                <a:cs typeface="Calibri"/>
              </a:rPr>
              <a:t>M</a:t>
            </a:r>
            <a:r>
              <a:rPr sz="1700" spc="-10" dirty="0">
                <a:solidFill>
                  <a:srgbClr val="17375E"/>
                </a:solidFill>
                <a:cs typeface="Calibri"/>
              </a:rPr>
              <a:t>a</a:t>
            </a:r>
            <a:r>
              <a:rPr sz="1700" dirty="0">
                <a:solidFill>
                  <a:srgbClr val="17375E"/>
                </a:solidFill>
                <a:cs typeface="Calibri"/>
              </a:rPr>
              <a:t>na</a:t>
            </a:r>
            <a:r>
              <a:rPr sz="1700" spc="-10" dirty="0">
                <a:solidFill>
                  <a:srgbClr val="17375E"/>
                </a:solidFill>
                <a:cs typeface="Calibri"/>
              </a:rPr>
              <a:t>g</a:t>
            </a:r>
            <a:r>
              <a:rPr sz="1700" dirty="0">
                <a:solidFill>
                  <a:srgbClr val="17375E"/>
                </a:solidFill>
                <a:cs typeface="Calibri"/>
              </a:rPr>
              <a:t>eme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1700" dirty="0">
                <a:solidFill>
                  <a:srgbClr val="17375E"/>
                </a:solidFill>
                <a:cs typeface="Calibri"/>
              </a:rPr>
              <a:t>t</a:t>
            </a:r>
            <a:r>
              <a:rPr sz="1700" spc="-35" dirty="0">
                <a:solidFill>
                  <a:srgbClr val="17375E"/>
                </a:solidFill>
                <a:cs typeface="Calibri"/>
              </a:rPr>
              <a:t> </a:t>
            </a:r>
            <a:r>
              <a:rPr sz="1700" dirty="0">
                <a:solidFill>
                  <a:srgbClr val="17375E"/>
                </a:solidFill>
                <a:cs typeface="Calibri"/>
              </a:rPr>
              <a:t>and</a:t>
            </a:r>
            <a:r>
              <a:rPr sz="17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Fi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s</a:t>
            </a:r>
            <a:r>
              <a:rPr sz="1700" spc="-15" dirty="0">
                <a:solidFill>
                  <a:srgbClr val="17375E"/>
                </a:solidFill>
                <a:cs typeface="Calibri"/>
              </a:rPr>
              <a:t>c</a:t>
            </a:r>
            <a:r>
              <a:rPr sz="1700" dirty="0">
                <a:solidFill>
                  <a:srgbClr val="17375E"/>
                </a:solidFill>
                <a:cs typeface="Calibri"/>
              </a:rPr>
              <a:t>al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1700" dirty="0">
                <a:solidFill>
                  <a:srgbClr val="17375E"/>
                </a:solidFill>
                <a:cs typeface="Calibri"/>
              </a:rPr>
              <a:t>pe</a:t>
            </a:r>
            <a:r>
              <a:rPr sz="1700" spc="-30" dirty="0">
                <a:solidFill>
                  <a:srgbClr val="17375E"/>
                </a:solidFill>
                <a:cs typeface="Calibri"/>
              </a:rPr>
              <a:t>r</a:t>
            </a:r>
            <a:r>
              <a:rPr sz="17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1700" dirty="0">
                <a:solidFill>
                  <a:srgbClr val="17375E"/>
                </a:solidFill>
                <a:cs typeface="Calibri"/>
              </a:rPr>
              <a:t>t</a:t>
            </a:r>
            <a:r>
              <a:rPr sz="17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on</a:t>
            </a:r>
            <a:r>
              <a:rPr sz="17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1700" dirty="0">
                <a:solidFill>
                  <a:srgbClr val="17375E"/>
                </a:solidFill>
                <a:cs typeface="Calibri"/>
              </a:rPr>
              <a:t>, 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C</a:t>
            </a:r>
            <a:r>
              <a:rPr sz="1700" dirty="0">
                <a:solidFill>
                  <a:srgbClr val="17375E"/>
                </a:solidFill>
                <a:cs typeface="Calibri"/>
              </a:rPr>
              <a:t>o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mm</a:t>
            </a:r>
            <a:r>
              <a:rPr sz="1700" dirty="0">
                <a:solidFill>
                  <a:srgbClr val="17375E"/>
                </a:solidFill>
                <a:cs typeface="Calibri"/>
              </a:rPr>
              <a:t>uni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t</a:t>
            </a:r>
            <a:r>
              <a:rPr sz="1700" dirty="0">
                <a:solidFill>
                  <a:srgbClr val="17375E"/>
                </a:solidFill>
                <a:cs typeface="Calibri"/>
              </a:rPr>
              <a:t>y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1700" dirty="0">
                <a:solidFill>
                  <a:srgbClr val="17375E"/>
                </a:solidFill>
                <a:cs typeface="Calibri"/>
              </a:rPr>
              <a:t>As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s</a:t>
            </a:r>
            <a:r>
              <a:rPr sz="1700" dirty="0">
                <a:solidFill>
                  <a:srgbClr val="17375E"/>
                </a:solidFill>
                <a:cs typeface="Calibri"/>
              </a:rPr>
              <a:t>e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s</a:t>
            </a:r>
            <a:r>
              <a:rPr sz="1700" dirty="0">
                <a:solidFill>
                  <a:srgbClr val="17375E"/>
                </a:solidFill>
                <a:cs typeface="Calibri"/>
              </a:rPr>
              <a:t>s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m</a:t>
            </a:r>
            <a:r>
              <a:rPr sz="1700" dirty="0">
                <a:solidFill>
                  <a:srgbClr val="17375E"/>
                </a:solidFill>
                <a:cs typeface="Calibri"/>
              </a:rPr>
              <a:t>e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1700" spc="20" dirty="0">
                <a:solidFill>
                  <a:srgbClr val="17375E"/>
                </a:solidFill>
                <a:cs typeface="Calibri"/>
              </a:rPr>
              <a:t>t</a:t>
            </a:r>
            <a:r>
              <a:rPr sz="1700" dirty="0">
                <a:solidFill>
                  <a:srgbClr val="17375E"/>
                </a:solidFill>
                <a:cs typeface="Calibri"/>
              </a:rPr>
              <a:t>.</a:t>
            </a:r>
            <a:endParaRPr sz="1700">
              <a:solidFill>
                <a:prstClr val="black"/>
              </a:solidFill>
              <a:cs typeface="Calibri"/>
            </a:endParaRPr>
          </a:p>
          <a:p>
            <a:pPr marL="12700" marR="102235">
              <a:lnSpc>
                <a:spcPct val="110000"/>
              </a:lnSpc>
              <a:spcBef>
                <a:spcPts val="204"/>
              </a:spcBef>
            </a:pPr>
            <a:r>
              <a:rPr sz="1700" spc="-10" dirty="0">
                <a:solidFill>
                  <a:srgbClr val="17375E"/>
                </a:solidFill>
                <a:cs typeface="Calibri"/>
                <a:hlinkClick r:id="rId5"/>
              </a:rPr>
              <a:t>h</a:t>
            </a:r>
            <a:r>
              <a:rPr sz="1700" spc="-25" dirty="0">
                <a:solidFill>
                  <a:srgbClr val="17375E"/>
                </a:solidFill>
                <a:cs typeface="Calibri"/>
                <a:hlinkClick r:id="rId5"/>
              </a:rPr>
              <a:t>t</a:t>
            </a:r>
            <a:r>
              <a:rPr sz="1700" dirty="0">
                <a:solidFill>
                  <a:srgbClr val="17375E"/>
                </a:solidFill>
                <a:cs typeface="Calibri"/>
                <a:hlinkClick r:id="rId5"/>
              </a:rPr>
              <a:t>t</a:t>
            </a:r>
            <a:r>
              <a:rPr sz="1700" spc="5" dirty="0">
                <a:solidFill>
                  <a:srgbClr val="17375E"/>
                </a:solidFill>
                <a:cs typeface="Calibri"/>
                <a:hlinkClick r:id="rId5"/>
              </a:rPr>
              <a:t>p</a:t>
            </a:r>
            <a:r>
              <a:rPr sz="1700" dirty="0">
                <a:solidFill>
                  <a:srgbClr val="17375E"/>
                </a:solidFill>
                <a:cs typeface="Calibri"/>
                <a:hlinkClick r:id="rId5"/>
              </a:rPr>
              <a:t>:/</a:t>
            </a:r>
            <a:r>
              <a:rPr sz="1700" spc="-35" dirty="0">
                <a:solidFill>
                  <a:srgbClr val="17375E"/>
                </a:solidFill>
                <a:cs typeface="Calibri"/>
                <a:hlinkClick r:id="rId5"/>
              </a:rPr>
              <a:t>/</a:t>
            </a:r>
            <a:r>
              <a:rPr sz="1700" dirty="0">
                <a:solidFill>
                  <a:srgbClr val="17375E"/>
                </a:solidFill>
                <a:cs typeface="Calibri"/>
                <a:hlinkClick r:id="rId5"/>
              </a:rPr>
              <a:t>ecl</a:t>
            </a:r>
            <a:r>
              <a:rPr sz="1700" spc="-30" dirty="0">
                <a:solidFill>
                  <a:srgbClr val="17375E"/>
                </a:solidFill>
                <a:cs typeface="Calibri"/>
                <a:hlinkClick r:id="rId5"/>
              </a:rPr>
              <a:t>k</a:t>
            </a:r>
            <a:r>
              <a:rPr sz="1700" dirty="0">
                <a:solidFill>
                  <a:srgbClr val="17375E"/>
                </a:solidFill>
                <a:cs typeface="Calibri"/>
                <a:hlinkClick r:id="rId5"/>
              </a:rPr>
              <a:t>c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5"/>
              </a:rPr>
              <a:t>.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5"/>
              </a:rPr>
              <a:t>o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5"/>
              </a:rPr>
              <a:t>h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5"/>
              </a:rPr>
              <a:t>s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5"/>
              </a:rPr>
              <a:t>.</a:t>
            </a:r>
            <a:r>
              <a:rPr sz="1700" dirty="0">
                <a:solidFill>
                  <a:srgbClr val="17375E"/>
                </a:solidFill>
                <a:cs typeface="Calibri"/>
                <a:hlinkClick r:id="rId5"/>
              </a:rPr>
              <a:t>ac</a:t>
            </a:r>
            <a:r>
              <a:rPr sz="1700" spc="-120" dirty="0">
                <a:solidFill>
                  <a:srgbClr val="17375E"/>
                </a:solidFill>
                <a:cs typeface="Calibri"/>
                <a:hlinkClick r:id="rId5"/>
              </a:rPr>
              <a:t>f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5"/>
              </a:rPr>
              <a:t>.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5"/>
              </a:rPr>
              <a:t>hhs</a:t>
            </a:r>
            <a:r>
              <a:rPr sz="1700" spc="10" dirty="0">
                <a:solidFill>
                  <a:srgbClr val="17375E"/>
                </a:solidFill>
                <a:cs typeface="Calibri"/>
                <a:hlinkClick r:id="rId5"/>
              </a:rPr>
              <a:t>.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5"/>
              </a:rPr>
              <a:t>go</a:t>
            </a:r>
            <a:r>
              <a:rPr sz="1700" dirty="0">
                <a:solidFill>
                  <a:srgbClr val="17375E"/>
                </a:solidFill>
                <a:cs typeface="Calibri"/>
                <a:hlinkClick r:id="rId5"/>
              </a:rPr>
              <a:t>v/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5"/>
              </a:rPr>
              <a:t>h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5"/>
              </a:rPr>
              <a:t>sl</a:t>
            </a:r>
            <a:r>
              <a:rPr sz="1700" dirty="0">
                <a:solidFill>
                  <a:srgbClr val="17375E"/>
                </a:solidFill>
                <a:cs typeface="Calibri"/>
                <a:hlinkClick r:id="rId5"/>
              </a:rPr>
              <a:t>c/</a:t>
            </a:r>
            <a:r>
              <a:rPr sz="1700" spc="-25" dirty="0">
                <a:solidFill>
                  <a:srgbClr val="17375E"/>
                </a:solidFill>
                <a:cs typeface="Calibri"/>
                <a:hlinkClick r:id="rId5"/>
              </a:rPr>
              <a:t>tt</a:t>
            </a:r>
            <a:r>
              <a:rPr sz="1700" spc="5" dirty="0">
                <a:solidFill>
                  <a:srgbClr val="17375E"/>
                </a:solidFill>
                <a:cs typeface="Calibri"/>
                <a:hlinkClick r:id="rId5"/>
              </a:rPr>
              <a:t>a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5"/>
              </a:rPr>
              <a:t>-</a:t>
            </a:r>
            <a:r>
              <a:rPr sz="1700" spc="-35" dirty="0">
                <a:solidFill>
                  <a:srgbClr val="17375E"/>
                </a:solidFill>
                <a:cs typeface="Calibri"/>
                <a:hlinkClick r:id="rId5"/>
              </a:rPr>
              <a:t>s</a:t>
            </a:r>
            <a:r>
              <a:rPr sz="1700" spc="-20" dirty="0">
                <a:solidFill>
                  <a:srgbClr val="17375E"/>
                </a:solidFill>
                <a:cs typeface="Calibri"/>
                <a:hlinkClick r:id="rId5"/>
              </a:rPr>
              <a:t>ys</a:t>
            </a:r>
            <a:r>
              <a:rPr sz="1700" spc="-25" dirty="0">
                <a:solidFill>
                  <a:srgbClr val="17375E"/>
                </a:solidFill>
                <a:cs typeface="Calibri"/>
                <a:hlinkClick r:id="rId5"/>
              </a:rPr>
              <a:t>t</a:t>
            </a:r>
            <a:r>
              <a:rPr sz="1700" dirty="0">
                <a:solidFill>
                  <a:srgbClr val="17375E"/>
                </a:solidFill>
                <a:cs typeface="Calibri"/>
                <a:hlinkClick r:id="rId5"/>
              </a:rPr>
              <a:t>e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5"/>
              </a:rPr>
              <a:t>m</a:t>
            </a:r>
            <a:r>
              <a:rPr sz="1700" spc="-25" dirty="0">
                <a:solidFill>
                  <a:srgbClr val="17375E"/>
                </a:solidFill>
                <a:cs typeface="Calibri"/>
                <a:hlinkClick r:id="rId5"/>
              </a:rPr>
              <a:t>/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5"/>
              </a:rPr>
              <a:t>op</a:t>
            </a:r>
            <a:r>
              <a:rPr sz="1700" spc="5" dirty="0">
                <a:solidFill>
                  <a:srgbClr val="17375E"/>
                </a:solidFill>
                <a:cs typeface="Calibri"/>
                <a:hlinkClick r:id="rId5"/>
              </a:rPr>
              <a:t>e</a:t>
            </a:r>
            <a:r>
              <a:rPr sz="1700" spc="-45" dirty="0">
                <a:solidFill>
                  <a:srgbClr val="17375E"/>
                </a:solidFill>
                <a:cs typeface="Calibri"/>
                <a:hlinkClick r:id="rId5"/>
              </a:rPr>
              <a:t>r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5"/>
              </a:rPr>
              <a:t>a</a:t>
            </a:r>
            <a:r>
              <a:rPr sz="1700" dirty="0">
                <a:solidFill>
                  <a:srgbClr val="17375E"/>
                </a:solidFill>
                <a:cs typeface="Calibri"/>
                <a:hlinkClick r:id="rId5"/>
              </a:rPr>
              <a:t>tio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5"/>
              </a:rPr>
              <a:t>n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5"/>
              </a:rPr>
              <a:t>s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5"/>
              </a:rPr>
              <a:t>/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5"/>
              </a:rPr>
              <a:t>m</a:t>
            </a:r>
            <a:r>
              <a:rPr sz="1700" dirty="0">
                <a:solidFill>
                  <a:srgbClr val="17375E"/>
                </a:solidFill>
                <a:cs typeface="Calibri"/>
                <a:hlinkClick r:id="rId5"/>
              </a:rPr>
              <a:t>an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5"/>
              </a:rPr>
              <a:t>g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5"/>
              </a:rPr>
              <a:t>-</a:t>
            </a:r>
            <a:r>
              <a:rPr sz="1700" spc="-35" dirty="0">
                <a:solidFill>
                  <a:srgbClr val="17375E"/>
                </a:solidFill>
                <a:cs typeface="Calibri"/>
                <a:hlinkClick r:id="rId5"/>
              </a:rPr>
              <a:t>s</a:t>
            </a:r>
            <a:r>
              <a:rPr sz="1700" spc="-20" dirty="0">
                <a:solidFill>
                  <a:srgbClr val="17375E"/>
                </a:solidFill>
                <a:cs typeface="Calibri"/>
                <a:hlinkClick r:id="rId5"/>
              </a:rPr>
              <a:t>y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5"/>
              </a:rPr>
              <a:t>s</a:t>
            </a:r>
            <a:r>
              <a:rPr sz="1700" dirty="0">
                <a:solidFill>
                  <a:srgbClr val="17375E"/>
                </a:solidFill>
                <a:cs typeface="Calibri"/>
                <a:hlinkClick r:id="rId5"/>
              </a:rPr>
              <a:t>/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5"/>
              </a:rPr>
              <a:t>p</a:t>
            </a:r>
            <a:r>
              <a:rPr sz="1700" dirty="0">
                <a:solidFill>
                  <a:srgbClr val="17375E"/>
                </a:solidFill>
                <a:cs typeface="Calibri"/>
                <a:hlinkClick r:id="rId5"/>
              </a:rPr>
              <a:t>l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5"/>
              </a:rPr>
              <a:t>a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5"/>
              </a:rPr>
              <a:t>nnin</a:t>
            </a:r>
            <a:r>
              <a:rPr sz="1700" spc="55" dirty="0">
                <a:solidFill>
                  <a:srgbClr val="17375E"/>
                </a:solidFill>
                <a:cs typeface="Calibri"/>
                <a:hlinkClick r:id="rId5"/>
              </a:rPr>
              <a:t>g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5"/>
              </a:rPr>
              <a:t>/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5"/>
              </a:rPr>
              <a:t>p</a:t>
            </a:r>
            <a:r>
              <a:rPr sz="1700" dirty="0">
                <a:solidFill>
                  <a:srgbClr val="17375E"/>
                </a:solidFill>
                <a:cs typeface="Calibri"/>
                <a:hlinkClick r:id="rId5"/>
              </a:rPr>
              <a:t>l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5"/>
              </a:rPr>
              <a:t>a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5"/>
              </a:rPr>
              <a:t>nnin</a:t>
            </a:r>
            <a:r>
              <a:rPr sz="1700" dirty="0">
                <a:solidFill>
                  <a:srgbClr val="17375E"/>
                </a:solidFill>
                <a:cs typeface="Calibri"/>
                <a:hlinkClick r:id="rId5"/>
              </a:rPr>
              <a:t>g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5"/>
              </a:rPr>
              <a:t>.</a:t>
            </a:r>
            <a:r>
              <a:rPr sz="1700" spc="-25" dirty="0">
                <a:solidFill>
                  <a:srgbClr val="17375E"/>
                </a:solidFill>
                <a:cs typeface="Calibri"/>
                <a:hlinkClick r:id="rId5"/>
              </a:rPr>
              <a:t>h</a:t>
            </a:r>
            <a:r>
              <a:rPr sz="1700" dirty="0">
                <a:solidFill>
                  <a:srgbClr val="17375E"/>
                </a:solidFill>
                <a:cs typeface="Calibri"/>
                <a:hlinkClick r:id="rId5"/>
              </a:rPr>
              <a:t>tml</a:t>
            </a:r>
            <a:r>
              <a:rPr sz="1700" dirty="0">
                <a:solidFill>
                  <a:srgbClr val="17375E"/>
                </a:solidFill>
                <a:cs typeface="Calibri"/>
              </a:rPr>
              <a:t> </a:t>
            </a:r>
            <a:r>
              <a:rPr sz="1700" spc="-25" dirty="0">
                <a:solidFill>
                  <a:srgbClr val="17375E"/>
                </a:solidFill>
                <a:cs typeface="Calibri"/>
              </a:rPr>
              <a:t>K</a:t>
            </a:r>
            <a:r>
              <a:rPr sz="1700" dirty="0">
                <a:solidFill>
                  <a:srgbClr val="17375E"/>
                </a:solidFill>
                <a:cs typeface="Calibri"/>
              </a:rPr>
              <a:t>ansas</a:t>
            </a:r>
            <a:r>
              <a:rPr sz="17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1700" dirty="0">
                <a:solidFill>
                  <a:srgbClr val="17375E"/>
                </a:solidFill>
                <a:cs typeface="Calibri"/>
              </a:rPr>
              <a:t>U</a:t>
            </a:r>
            <a:r>
              <a:rPr sz="1700" spc="-15" dirty="0">
                <a:solidFill>
                  <a:srgbClr val="17375E"/>
                </a:solidFill>
                <a:cs typeface="Calibri"/>
              </a:rPr>
              <a:t>n</a:t>
            </a:r>
            <a:r>
              <a:rPr sz="1700" dirty="0">
                <a:solidFill>
                  <a:srgbClr val="17375E"/>
                </a:solidFill>
                <a:cs typeface="Calibri"/>
              </a:rPr>
              <a:t>i</a:t>
            </a:r>
            <a:r>
              <a:rPr sz="1700" spc="-25" dirty="0">
                <a:solidFill>
                  <a:srgbClr val="17375E"/>
                </a:solidFill>
                <a:cs typeface="Calibri"/>
              </a:rPr>
              <a:t>v</a:t>
            </a:r>
            <a:r>
              <a:rPr sz="1700" spc="-10" dirty="0">
                <a:solidFill>
                  <a:srgbClr val="17375E"/>
                </a:solidFill>
                <a:cs typeface="Calibri"/>
              </a:rPr>
              <a:t>e</a:t>
            </a:r>
            <a:r>
              <a:rPr sz="1700" spc="-30" dirty="0">
                <a:solidFill>
                  <a:srgbClr val="17375E"/>
                </a:solidFill>
                <a:cs typeface="Calibri"/>
              </a:rPr>
              <a:t>r</a:t>
            </a:r>
            <a:r>
              <a:rPr sz="1700" spc="-10" dirty="0">
                <a:solidFill>
                  <a:srgbClr val="17375E"/>
                </a:solidFill>
                <a:cs typeface="Calibri"/>
              </a:rPr>
              <a:t>s</a:t>
            </a:r>
            <a:r>
              <a:rPr sz="1700" dirty="0">
                <a:solidFill>
                  <a:srgbClr val="17375E"/>
                </a:solidFill>
                <a:cs typeface="Calibri"/>
              </a:rPr>
              <a:t>i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t</a:t>
            </a:r>
            <a:r>
              <a:rPr sz="1700" spc="-125" dirty="0">
                <a:solidFill>
                  <a:srgbClr val="17375E"/>
                </a:solidFill>
                <a:cs typeface="Calibri"/>
              </a:rPr>
              <a:t>y</a:t>
            </a:r>
            <a:r>
              <a:rPr sz="1700" dirty="0">
                <a:solidFill>
                  <a:srgbClr val="17375E"/>
                </a:solidFill>
                <a:cs typeface="Calibri"/>
              </a:rPr>
              <a:t>,</a:t>
            </a:r>
            <a:r>
              <a:rPr sz="1700" spc="-35" dirty="0">
                <a:solidFill>
                  <a:srgbClr val="17375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C</a:t>
            </a:r>
            <a:r>
              <a:rPr sz="1700" dirty="0">
                <a:solidFill>
                  <a:srgbClr val="17375E"/>
                </a:solidFill>
                <a:cs typeface="Calibri"/>
              </a:rPr>
              <a:t>o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mm</a:t>
            </a:r>
            <a:r>
              <a:rPr sz="1700" dirty="0">
                <a:solidFill>
                  <a:srgbClr val="17375E"/>
                </a:solidFill>
                <a:cs typeface="Calibri"/>
              </a:rPr>
              <a:t>uni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t</a:t>
            </a:r>
            <a:r>
              <a:rPr sz="1700" dirty="0">
                <a:solidFill>
                  <a:srgbClr val="17375E"/>
                </a:solidFill>
                <a:cs typeface="Calibri"/>
              </a:rPr>
              <a:t>y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1700" spc="-160" dirty="0">
                <a:solidFill>
                  <a:srgbClr val="17375E"/>
                </a:solidFill>
                <a:cs typeface="Calibri"/>
              </a:rPr>
              <a:t>T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oo</a:t>
            </a:r>
            <a:r>
              <a:rPr sz="1700" dirty="0">
                <a:solidFill>
                  <a:srgbClr val="17375E"/>
                </a:solidFill>
                <a:cs typeface="Calibri"/>
              </a:rPr>
              <a:t>l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1700" dirty="0">
                <a:solidFill>
                  <a:srgbClr val="17375E"/>
                </a:solidFill>
                <a:cs typeface="Calibri"/>
              </a:rPr>
              <a:t>B</a:t>
            </a:r>
            <a:r>
              <a:rPr sz="1700" spc="-40" dirty="0">
                <a:solidFill>
                  <a:srgbClr val="17375E"/>
                </a:solidFill>
                <a:cs typeface="Calibri"/>
              </a:rPr>
              <a:t>o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x</a:t>
            </a:r>
            <a:r>
              <a:rPr sz="1700" dirty="0">
                <a:solidFill>
                  <a:srgbClr val="17375E"/>
                </a:solidFill>
                <a:cs typeface="Calibri"/>
              </a:rPr>
              <a:t>,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 C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h</a:t>
            </a:r>
            <a:r>
              <a:rPr sz="1700" dirty="0">
                <a:solidFill>
                  <a:srgbClr val="17375E"/>
                </a:solidFill>
                <a:cs typeface="Calibri"/>
              </a:rPr>
              <a:t>a</a:t>
            </a:r>
            <a:r>
              <a:rPr sz="1700" spc="-10" dirty="0">
                <a:solidFill>
                  <a:srgbClr val="17375E"/>
                </a:solidFill>
                <a:cs typeface="Calibri"/>
              </a:rPr>
              <a:t>p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t</a:t>
            </a:r>
            <a:r>
              <a:rPr sz="1700" dirty="0">
                <a:solidFill>
                  <a:srgbClr val="17375E"/>
                </a:solidFill>
                <a:cs typeface="Calibri"/>
              </a:rPr>
              <a:t>er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Th</a:t>
            </a:r>
            <a:r>
              <a:rPr sz="1700" spc="-15" dirty="0">
                <a:solidFill>
                  <a:srgbClr val="17375E"/>
                </a:solidFill>
                <a:cs typeface="Calibri"/>
              </a:rPr>
              <a:t>r</a:t>
            </a:r>
            <a:r>
              <a:rPr sz="1700" dirty="0">
                <a:solidFill>
                  <a:srgbClr val="17375E"/>
                </a:solidFill>
                <a:cs typeface="Calibri"/>
              </a:rPr>
              <a:t>e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e</a:t>
            </a:r>
            <a:r>
              <a:rPr sz="1700" dirty="0">
                <a:solidFill>
                  <a:srgbClr val="17375E"/>
                </a:solidFill>
                <a:cs typeface="Calibri"/>
              </a:rPr>
              <a:t>:</a:t>
            </a:r>
            <a:r>
              <a:rPr sz="1700" spc="-40" dirty="0">
                <a:solidFill>
                  <a:srgbClr val="17375E"/>
                </a:solidFill>
                <a:cs typeface="Calibri"/>
              </a:rPr>
              <a:t> </a:t>
            </a:r>
            <a:r>
              <a:rPr sz="1700" dirty="0">
                <a:solidFill>
                  <a:srgbClr val="17375E"/>
                </a:solidFill>
                <a:cs typeface="Calibri"/>
              </a:rPr>
              <a:t>As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s</a:t>
            </a:r>
            <a:r>
              <a:rPr sz="1700" dirty="0">
                <a:solidFill>
                  <a:srgbClr val="17375E"/>
                </a:solidFill>
                <a:cs typeface="Calibri"/>
              </a:rPr>
              <a:t>e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s</a:t>
            </a:r>
            <a:r>
              <a:rPr sz="1700" dirty="0">
                <a:solidFill>
                  <a:srgbClr val="17375E"/>
                </a:solidFill>
                <a:cs typeface="Calibri"/>
              </a:rPr>
              <a:t>s</a:t>
            </a:r>
            <a:r>
              <a:rPr sz="1700" spc="-10" dirty="0">
                <a:solidFill>
                  <a:srgbClr val="17375E"/>
                </a:solidFill>
                <a:cs typeface="Calibri"/>
              </a:rPr>
              <a:t>in</a:t>
            </a:r>
            <a:r>
              <a:rPr sz="1700" dirty="0">
                <a:solidFill>
                  <a:srgbClr val="17375E"/>
                </a:solidFill>
                <a:cs typeface="Calibri"/>
              </a:rPr>
              <a:t>g</a:t>
            </a:r>
            <a:r>
              <a:rPr sz="1700" spc="-35" dirty="0">
                <a:solidFill>
                  <a:srgbClr val="17375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C</a:t>
            </a:r>
            <a:r>
              <a:rPr sz="1700" dirty="0">
                <a:solidFill>
                  <a:srgbClr val="17375E"/>
                </a:solidFill>
                <a:cs typeface="Calibri"/>
              </a:rPr>
              <a:t>o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mm</a:t>
            </a:r>
            <a:r>
              <a:rPr sz="1700" dirty="0">
                <a:solidFill>
                  <a:srgbClr val="17375E"/>
                </a:solidFill>
                <a:cs typeface="Calibri"/>
              </a:rPr>
              <a:t>uni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t</a:t>
            </a:r>
            <a:r>
              <a:rPr sz="1700" dirty="0">
                <a:solidFill>
                  <a:srgbClr val="17375E"/>
                </a:solidFill>
                <a:cs typeface="Calibri"/>
              </a:rPr>
              <a:t>y</a:t>
            </a:r>
            <a:r>
              <a:rPr sz="17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1700" dirty="0">
                <a:solidFill>
                  <a:srgbClr val="17375E"/>
                </a:solidFill>
                <a:cs typeface="Calibri"/>
              </a:rPr>
              <a:t>N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e</a:t>
            </a:r>
            <a:r>
              <a:rPr sz="1700" dirty="0">
                <a:solidFill>
                  <a:srgbClr val="17375E"/>
                </a:solidFill>
                <a:cs typeface="Calibri"/>
              </a:rPr>
              <a:t>e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d</a:t>
            </a:r>
            <a:r>
              <a:rPr sz="1700" dirty="0">
                <a:solidFill>
                  <a:srgbClr val="17375E"/>
                </a:solidFill>
                <a:cs typeface="Calibri"/>
              </a:rPr>
              <a:t>s</a:t>
            </a:r>
            <a:r>
              <a:rPr sz="17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1700" dirty="0">
                <a:solidFill>
                  <a:srgbClr val="17375E"/>
                </a:solidFill>
                <a:cs typeface="Calibri"/>
              </a:rPr>
              <a:t>and </a:t>
            </a:r>
            <a:r>
              <a:rPr sz="1700" spc="-30" dirty="0">
                <a:solidFill>
                  <a:srgbClr val="17375E"/>
                </a:solidFill>
                <a:cs typeface="Calibri"/>
              </a:rPr>
              <a:t>R</a:t>
            </a:r>
            <a:r>
              <a:rPr sz="1700" dirty="0">
                <a:solidFill>
                  <a:srgbClr val="17375E"/>
                </a:solidFill>
                <a:cs typeface="Calibri"/>
              </a:rPr>
              <a:t>e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s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1700" dirty="0">
                <a:solidFill>
                  <a:srgbClr val="17375E"/>
                </a:solidFill>
                <a:cs typeface="Calibri"/>
              </a:rPr>
              <a:t>u</a:t>
            </a:r>
            <a:r>
              <a:rPr sz="1700" spc="-30" dirty="0">
                <a:solidFill>
                  <a:srgbClr val="17375E"/>
                </a:solidFill>
                <a:cs typeface="Calibri"/>
              </a:rPr>
              <a:t>r</a:t>
            </a:r>
            <a:r>
              <a:rPr sz="1700" dirty="0">
                <a:solidFill>
                  <a:srgbClr val="17375E"/>
                </a:solidFill>
                <a:cs typeface="Calibri"/>
              </a:rPr>
              <a:t>ce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s</a:t>
            </a:r>
            <a:r>
              <a:rPr sz="1700" dirty="0">
                <a:solidFill>
                  <a:srgbClr val="17375E"/>
                </a:solidFill>
                <a:cs typeface="Calibri"/>
              </a:rPr>
              <a:t>.</a:t>
            </a:r>
            <a:endParaRPr sz="1700">
              <a:solidFill>
                <a:prstClr val="black"/>
              </a:solidFill>
              <a:cs typeface="Calibri"/>
            </a:endParaRPr>
          </a:p>
          <a:p>
            <a:pPr marL="12700">
              <a:spcBef>
                <a:spcPts val="405"/>
              </a:spcBef>
            </a:pPr>
            <a:r>
              <a:rPr sz="1700" spc="-10" dirty="0">
                <a:solidFill>
                  <a:srgbClr val="17375E"/>
                </a:solidFill>
                <a:cs typeface="Calibri"/>
                <a:hlinkClick r:id="rId6"/>
              </a:rPr>
              <a:t>h</a:t>
            </a:r>
            <a:r>
              <a:rPr sz="1700" spc="-20" dirty="0">
                <a:solidFill>
                  <a:srgbClr val="17375E"/>
                </a:solidFill>
                <a:cs typeface="Calibri"/>
                <a:hlinkClick r:id="rId6"/>
              </a:rPr>
              <a:t>t</a:t>
            </a:r>
            <a:r>
              <a:rPr sz="1700" dirty="0">
                <a:solidFill>
                  <a:srgbClr val="17375E"/>
                </a:solidFill>
                <a:cs typeface="Calibri"/>
                <a:hlinkClick r:id="rId6"/>
              </a:rPr>
              <a:t>tp:/</a:t>
            </a:r>
            <a:r>
              <a:rPr sz="1700" spc="-35" dirty="0">
                <a:solidFill>
                  <a:srgbClr val="17375E"/>
                </a:solidFill>
                <a:cs typeface="Calibri"/>
                <a:hlinkClick r:id="rId6"/>
              </a:rPr>
              <a:t>/</a:t>
            </a:r>
            <a:r>
              <a:rPr sz="1700" dirty="0">
                <a:solidFill>
                  <a:srgbClr val="17375E"/>
                </a:solidFill>
                <a:cs typeface="Calibri"/>
                <a:hlinkClick r:id="rId6"/>
              </a:rPr>
              <a:t>ct</a:t>
            </a:r>
            <a:r>
              <a:rPr sz="1700" spc="5" dirty="0">
                <a:solidFill>
                  <a:srgbClr val="17375E"/>
                </a:solidFill>
                <a:cs typeface="Calibri"/>
                <a:hlinkClick r:id="rId6"/>
              </a:rPr>
              <a:t>b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6"/>
              </a:rPr>
              <a:t>.</a:t>
            </a:r>
            <a:r>
              <a:rPr sz="1700" spc="-20" dirty="0">
                <a:solidFill>
                  <a:srgbClr val="17375E"/>
                </a:solidFill>
                <a:cs typeface="Calibri"/>
                <a:hlinkClick r:id="rId6"/>
              </a:rPr>
              <a:t>k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6"/>
              </a:rPr>
              <a:t>u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6"/>
              </a:rPr>
              <a:t>.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6"/>
              </a:rPr>
              <a:t>edu</a:t>
            </a:r>
            <a:r>
              <a:rPr sz="1700" spc="-35" dirty="0">
                <a:solidFill>
                  <a:srgbClr val="17375E"/>
                </a:solidFill>
                <a:cs typeface="Calibri"/>
                <a:hlinkClick r:id="rId6"/>
              </a:rPr>
              <a:t>/</a:t>
            </a:r>
            <a:r>
              <a:rPr sz="1700" dirty="0">
                <a:solidFill>
                  <a:srgbClr val="17375E"/>
                </a:solidFill>
                <a:cs typeface="Calibri"/>
                <a:hlinkClick r:id="rId6"/>
              </a:rPr>
              <a:t>e</a:t>
            </a:r>
            <a:r>
              <a:rPr sz="1700" spc="5" dirty="0">
                <a:solidFill>
                  <a:srgbClr val="17375E"/>
                </a:solidFill>
                <a:cs typeface="Calibri"/>
                <a:hlinkClick r:id="rId6"/>
              </a:rPr>
              <a:t>n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6"/>
              </a:rPr>
              <a:t>/</a:t>
            </a:r>
            <a:r>
              <a:rPr sz="1700" spc="-20" dirty="0">
                <a:solidFill>
                  <a:srgbClr val="17375E"/>
                </a:solidFill>
                <a:cs typeface="Calibri"/>
                <a:hlinkClick r:id="rId6"/>
              </a:rPr>
              <a:t>t</a:t>
            </a:r>
            <a:r>
              <a:rPr sz="1700" dirty="0">
                <a:solidFill>
                  <a:srgbClr val="17375E"/>
                </a:solidFill>
                <a:cs typeface="Calibri"/>
                <a:hlinkClick r:id="rId6"/>
              </a:rPr>
              <a:t>a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6"/>
              </a:rPr>
              <a:t>bl</a:t>
            </a:r>
            <a:r>
              <a:rPr sz="1700" spc="15" dirty="0">
                <a:solidFill>
                  <a:srgbClr val="17375E"/>
                </a:solidFill>
                <a:cs typeface="Calibri"/>
                <a:hlinkClick r:id="rId6"/>
              </a:rPr>
              <a:t>e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6"/>
              </a:rPr>
              <a:t>-</a:t>
            </a:r>
            <a:r>
              <a:rPr sz="1700" dirty="0">
                <a:solidFill>
                  <a:srgbClr val="17375E"/>
                </a:solidFill>
                <a:cs typeface="Calibri"/>
                <a:hlinkClick r:id="rId6"/>
              </a:rPr>
              <a:t>o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6"/>
              </a:rPr>
              <a:t>f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6"/>
              </a:rPr>
              <a:t>-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6"/>
              </a:rPr>
              <a:t>c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6"/>
              </a:rPr>
              <a:t>on</a:t>
            </a:r>
            <a:r>
              <a:rPr sz="1700" spc="-25" dirty="0">
                <a:solidFill>
                  <a:srgbClr val="17375E"/>
                </a:solidFill>
                <a:cs typeface="Calibri"/>
                <a:hlinkClick r:id="rId6"/>
              </a:rPr>
              <a:t>t</a:t>
            </a:r>
            <a:r>
              <a:rPr sz="1700" dirty="0">
                <a:solidFill>
                  <a:srgbClr val="17375E"/>
                </a:solidFill>
                <a:cs typeface="Calibri"/>
                <a:hlinkClick r:id="rId6"/>
              </a:rPr>
              <a:t>ents</a:t>
            </a:r>
            <a:r>
              <a:rPr sz="1700" spc="-45" dirty="0">
                <a:solidFill>
                  <a:srgbClr val="17375E"/>
                </a:solidFill>
                <a:cs typeface="Calibri"/>
                <a:hlinkClick r:id="rId6"/>
              </a:rPr>
              <a:t>/</a:t>
            </a:r>
            <a:r>
              <a:rPr sz="1700" dirty="0">
                <a:solidFill>
                  <a:srgbClr val="17375E"/>
                </a:solidFill>
                <a:cs typeface="Calibri"/>
                <a:hlinkClick r:id="rId6"/>
              </a:rPr>
              <a:t>as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6"/>
              </a:rPr>
              <a:t>s</a:t>
            </a:r>
            <a:r>
              <a:rPr sz="1700" dirty="0">
                <a:solidFill>
                  <a:srgbClr val="17375E"/>
                </a:solidFill>
                <a:cs typeface="Calibri"/>
                <a:hlinkClick r:id="rId6"/>
              </a:rPr>
              <a:t>es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6"/>
              </a:rPr>
              <a:t>s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6"/>
              </a:rPr>
              <a:t>m</a:t>
            </a:r>
            <a:r>
              <a:rPr sz="1700" dirty="0">
                <a:solidFill>
                  <a:srgbClr val="17375E"/>
                </a:solidFill>
                <a:cs typeface="Calibri"/>
                <a:hlinkClick r:id="rId6"/>
              </a:rPr>
              <a:t>e</a:t>
            </a:r>
            <a:r>
              <a:rPr sz="1700" spc="-20" dirty="0">
                <a:solidFill>
                  <a:srgbClr val="17375E"/>
                </a:solidFill>
                <a:cs typeface="Calibri"/>
                <a:hlinkClick r:id="rId6"/>
              </a:rPr>
              <a:t>n</a:t>
            </a:r>
            <a:r>
              <a:rPr sz="1700" dirty="0">
                <a:solidFill>
                  <a:srgbClr val="17375E"/>
                </a:solidFill>
                <a:cs typeface="Calibri"/>
                <a:hlinkClick r:id="rId6"/>
              </a:rPr>
              <a:t>t</a:t>
            </a:r>
            <a:r>
              <a:rPr sz="1700" spc="-35" dirty="0">
                <a:solidFill>
                  <a:srgbClr val="17375E"/>
                </a:solidFill>
                <a:cs typeface="Calibri"/>
                <a:hlinkClick r:id="rId6"/>
              </a:rPr>
              <a:t>/</a:t>
            </a:r>
            <a:r>
              <a:rPr sz="1700" dirty="0">
                <a:solidFill>
                  <a:srgbClr val="17375E"/>
                </a:solidFill>
                <a:cs typeface="Calibri"/>
                <a:hlinkClick r:id="rId6"/>
              </a:rPr>
              <a:t>as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6"/>
              </a:rPr>
              <a:t>s</a:t>
            </a:r>
            <a:r>
              <a:rPr sz="1700" dirty="0">
                <a:solidFill>
                  <a:srgbClr val="17375E"/>
                </a:solidFill>
                <a:cs typeface="Calibri"/>
                <a:hlinkClick r:id="rId6"/>
              </a:rPr>
              <a:t>es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6"/>
              </a:rPr>
              <a:t>sin</a:t>
            </a:r>
            <a:r>
              <a:rPr sz="1700" spc="10" dirty="0">
                <a:solidFill>
                  <a:srgbClr val="17375E"/>
                </a:solidFill>
                <a:cs typeface="Calibri"/>
                <a:hlinkClick r:id="rId6"/>
              </a:rPr>
              <a:t>g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6"/>
              </a:rPr>
              <a:t>-</a:t>
            </a:r>
            <a:r>
              <a:rPr sz="1700" spc="-15" dirty="0">
                <a:solidFill>
                  <a:srgbClr val="17375E"/>
                </a:solidFill>
                <a:cs typeface="Calibri"/>
                <a:hlinkClick r:id="rId6"/>
              </a:rPr>
              <a:t>c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6"/>
              </a:rPr>
              <a:t>om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6"/>
              </a:rPr>
              <a:t>m</a:t>
            </a:r>
            <a:r>
              <a:rPr sz="1700" dirty="0">
                <a:solidFill>
                  <a:srgbClr val="17375E"/>
                </a:solidFill>
                <a:cs typeface="Calibri"/>
                <a:hlinkClick r:id="rId6"/>
              </a:rPr>
              <a:t>un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6"/>
              </a:rPr>
              <a:t>i</a:t>
            </a:r>
            <a:r>
              <a:rPr sz="1700" dirty="0">
                <a:solidFill>
                  <a:srgbClr val="17375E"/>
                </a:solidFill>
                <a:cs typeface="Calibri"/>
                <a:hlinkClick r:id="rId6"/>
              </a:rPr>
              <a:t>t</a:t>
            </a:r>
            <a:r>
              <a:rPr sz="1700" spc="5" dirty="0">
                <a:solidFill>
                  <a:srgbClr val="17375E"/>
                </a:solidFill>
                <a:cs typeface="Calibri"/>
                <a:hlinkClick r:id="rId6"/>
              </a:rPr>
              <a:t>y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6"/>
              </a:rPr>
              <a:t>-</a:t>
            </a:r>
            <a:r>
              <a:rPr sz="1700" dirty="0">
                <a:solidFill>
                  <a:srgbClr val="17375E"/>
                </a:solidFill>
                <a:cs typeface="Calibri"/>
                <a:hlinkClick r:id="rId6"/>
              </a:rPr>
              <a:t>ne</a:t>
            </a:r>
            <a:r>
              <a:rPr sz="1700" spc="5" dirty="0">
                <a:solidFill>
                  <a:srgbClr val="17375E"/>
                </a:solidFill>
                <a:cs typeface="Calibri"/>
                <a:hlinkClick r:id="rId6"/>
              </a:rPr>
              <a:t>e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6"/>
              </a:rPr>
              <a:t>d</a:t>
            </a:r>
            <a:r>
              <a:rPr sz="1700" spc="-5" dirty="0">
                <a:solidFill>
                  <a:srgbClr val="17375E"/>
                </a:solidFill>
                <a:cs typeface="Calibri"/>
                <a:hlinkClick r:id="rId6"/>
              </a:rPr>
              <a:t>s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6"/>
              </a:rPr>
              <a:t>-</a:t>
            </a:r>
            <a:r>
              <a:rPr sz="1700" dirty="0">
                <a:solidFill>
                  <a:srgbClr val="17375E"/>
                </a:solidFill>
                <a:cs typeface="Calibri"/>
                <a:hlinkClick r:id="rId6"/>
              </a:rPr>
              <a:t>an</a:t>
            </a:r>
            <a:r>
              <a:rPr sz="1700" spc="-10" dirty="0">
                <a:solidFill>
                  <a:srgbClr val="17375E"/>
                </a:solidFill>
                <a:cs typeface="Calibri"/>
                <a:hlinkClick r:id="rId6"/>
              </a:rPr>
              <a:t>d</a:t>
            </a:r>
            <a:r>
              <a:rPr sz="1700" dirty="0">
                <a:solidFill>
                  <a:srgbClr val="17375E"/>
                </a:solidFill>
                <a:cs typeface="Calibri"/>
                <a:hlinkClick r:id="rId6"/>
              </a:rPr>
              <a:t>-</a:t>
            </a:r>
            <a:endParaRPr sz="1700">
              <a:solidFill>
                <a:prstClr val="black"/>
              </a:solidFill>
              <a:cs typeface="Calibri"/>
            </a:endParaRPr>
          </a:p>
          <a:p>
            <a:pPr marL="12700"/>
            <a:r>
              <a:rPr sz="1700" spc="-20" dirty="0">
                <a:solidFill>
                  <a:srgbClr val="17375E"/>
                </a:solidFill>
                <a:cs typeface="Calibri"/>
              </a:rPr>
              <a:t>r</a:t>
            </a:r>
            <a:r>
              <a:rPr sz="1700" dirty="0">
                <a:solidFill>
                  <a:srgbClr val="17375E"/>
                </a:solidFill>
                <a:cs typeface="Calibri"/>
              </a:rPr>
              <a:t>e</a:t>
            </a:r>
            <a:r>
              <a:rPr sz="1700" spc="5" dirty="0">
                <a:solidFill>
                  <a:srgbClr val="17375E"/>
                </a:solidFill>
                <a:cs typeface="Calibri"/>
              </a:rPr>
              <a:t>s</a:t>
            </a:r>
            <a:r>
              <a:rPr sz="1700" spc="-5" dirty="0">
                <a:solidFill>
                  <a:srgbClr val="17375E"/>
                </a:solidFill>
                <a:cs typeface="Calibri"/>
              </a:rPr>
              <a:t>ou</a:t>
            </a:r>
            <a:r>
              <a:rPr sz="1700" spc="-30" dirty="0">
                <a:solidFill>
                  <a:srgbClr val="17375E"/>
                </a:solidFill>
                <a:cs typeface="Calibri"/>
              </a:rPr>
              <a:t>r</a:t>
            </a:r>
            <a:r>
              <a:rPr sz="1700" dirty="0">
                <a:solidFill>
                  <a:srgbClr val="17375E"/>
                </a:solidFill>
                <a:cs typeface="Calibri"/>
              </a:rPr>
              <a:t>ces</a:t>
            </a:r>
            <a:endParaRPr sz="17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90831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2294889"/>
            <a:ext cx="7850505" cy="2871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/>
            <a:r>
              <a:rPr sz="3200" b="1" dirty="0">
                <a:solidFill>
                  <a:srgbClr val="17375E"/>
                </a:solidFill>
                <a:cs typeface="Calibri"/>
              </a:rPr>
              <a:t>S</a:t>
            </a:r>
            <a:r>
              <a:rPr sz="3200" b="1" spc="-3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anda</a:t>
            </a:r>
            <a:r>
              <a:rPr sz="3200" b="1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d</a:t>
            </a:r>
            <a:r>
              <a:rPr sz="3200" b="1" spc="-3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spc="-5" dirty="0">
                <a:solidFill>
                  <a:srgbClr val="17375E"/>
                </a:solidFill>
                <a:cs typeface="Calibri"/>
              </a:rPr>
              <a:t>3.2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12700" marR="5080" algn="ctr"/>
            <a:r>
              <a:rPr sz="3200" dirty="0">
                <a:solidFill>
                  <a:srgbClr val="17375E"/>
                </a:solidFill>
                <a:cs typeface="Calibri"/>
              </a:rPr>
              <a:t>As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par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o</a:t>
            </a:r>
            <a:r>
              <a:rPr sz="3200" dirty="0">
                <a:solidFill>
                  <a:srgbClr val="17375E"/>
                </a:solidFill>
                <a:cs typeface="Calibri"/>
              </a:rPr>
              <a:t>f the 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ommun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ty</a:t>
            </a:r>
            <a:r>
              <a:rPr sz="32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asse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sme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t, the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6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dirty="0">
                <a:solidFill>
                  <a:srgbClr val="17375E"/>
                </a:solidFill>
                <a:cs typeface="Calibri"/>
              </a:rPr>
              <a:t>ani</a:t>
            </a:r>
            <a:r>
              <a:rPr sz="3200" spc="-65" dirty="0">
                <a:solidFill>
                  <a:srgbClr val="17375E"/>
                </a:solidFill>
                <a:cs typeface="Calibri"/>
              </a:rPr>
              <a:t>z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ollec</a:t>
            </a:r>
            <a:r>
              <a:rPr sz="3200" dirty="0">
                <a:solidFill>
                  <a:srgbClr val="17375E"/>
                </a:solidFill>
                <a:cs typeface="Calibri"/>
              </a:rPr>
              <a:t>ts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and inc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l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ude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cur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spec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c 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p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erty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and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s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p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alence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el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ed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o 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g</a:t>
            </a:r>
            <a:r>
              <a:rPr sz="3200" dirty="0">
                <a:solidFill>
                  <a:srgbClr val="17375E"/>
                </a:solidFill>
                <a:cs typeface="Calibri"/>
              </a:rPr>
              <a:t>ende</a:t>
            </a:r>
            <a:r>
              <a:rPr sz="3200" spc="-29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, a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g</a:t>
            </a:r>
            <a:r>
              <a:rPr sz="3200" dirty="0">
                <a:solidFill>
                  <a:srgbClr val="17375E"/>
                </a:solidFill>
                <a:cs typeface="Calibri"/>
              </a:rPr>
              <a:t>e,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and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6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ace</a:t>
            </a:r>
            <a:r>
              <a:rPr sz="3200" spc="-65" dirty="0">
                <a:solidFill>
                  <a:srgbClr val="17375E"/>
                </a:solidFill>
                <a:cs typeface="Calibri"/>
              </a:rPr>
              <a:t>/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dirty="0">
                <a:solidFill>
                  <a:srgbClr val="17375E"/>
                </a:solidFill>
                <a:cs typeface="Calibri"/>
              </a:rPr>
              <a:t>th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ic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ty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80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r their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se</a:t>
            </a:r>
            <a:r>
              <a:rPr sz="3200" spc="2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vice a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ea(s).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8007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7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22145"/>
            <a:ext cx="8032750" cy="411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tabLst>
                <a:tab pos="527685" algn="l"/>
              </a:tabLst>
            </a:pPr>
            <a:r>
              <a:rPr sz="3200" spc="-1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.	G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dirty="0">
                <a:solidFill>
                  <a:srgbClr val="17375E"/>
                </a:solidFill>
                <a:cs typeface="Calibri"/>
              </a:rPr>
              <a:t>ida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ce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ni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ion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and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marR="46355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17375E"/>
                </a:solidFill>
                <a:cs typeface="Calibri"/>
              </a:rPr>
              <a:t>P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omo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es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mi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im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dirty="0">
                <a:solidFill>
                  <a:srgbClr val="17375E"/>
                </a:solidFill>
                <a:cs typeface="Calibri"/>
              </a:rPr>
              <a:t>m</a:t>
            </a:r>
            <a:r>
              <a:rPr sz="3200" spc="4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uni</a:t>
            </a:r>
            <a:r>
              <a:rPr sz="3200" spc="-8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or</a:t>
            </a:r>
            <a:r>
              <a:rPr sz="3200" dirty="0">
                <a:solidFill>
                  <a:srgbClr val="17375E"/>
                </a:solidFill>
                <a:cs typeface="Calibri"/>
              </a:rPr>
              <a:t>m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 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ollec</a:t>
            </a:r>
            <a:r>
              <a:rPr sz="3200" dirty="0">
                <a:solidFill>
                  <a:srgbClr val="17375E"/>
                </a:solidFill>
                <a:cs typeface="Calibri"/>
              </a:rPr>
              <a:t>tion 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equi</a:t>
            </a:r>
            <a:r>
              <a:rPr sz="3200" spc="-5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eme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ts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marR="77470" indent="-342900">
              <a:spcBef>
                <a:spcPts val="770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En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C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As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able 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o ide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dirty="0">
                <a:solidFill>
                  <a:srgbClr val="17375E"/>
                </a:solidFill>
                <a:cs typeface="Calibri"/>
              </a:rPr>
              <a:t>y</a:t>
            </a:r>
            <a:r>
              <a:rPr sz="3200" spc="3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need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of spec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c 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v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ulne</a:t>
            </a:r>
            <a:r>
              <a:rPr sz="3200" spc="-6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able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popul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on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2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in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r 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omm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ni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y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marR="508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17375E"/>
                </a:solidFill>
                <a:cs typeface="Calibri"/>
              </a:rPr>
              <a:t>Imp</a:t>
            </a:r>
            <a:r>
              <a:rPr sz="3200" spc="-6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es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 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cie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 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f 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esou</a:t>
            </a:r>
            <a:r>
              <a:rPr sz="3200" spc="-6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ces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w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d a 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g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ed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popu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l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on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2439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7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22145"/>
            <a:ext cx="7932420" cy="3626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200" dirty="0">
                <a:solidFill>
                  <a:srgbClr val="17375E"/>
                </a:solidFill>
                <a:cs typeface="Calibri"/>
              </a:rPr>
              <a:t>B.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dirty="0">
                <a:solidFill>
                  <a:srgbClr val="17375E"/>
                </a:solidFill>
                <a:cs typeface="Calibri"/>
              </a:rPr>
              <a:t>ida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ce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Comp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l</a:t>
            </a:r>
            <a:r>
              <a:rPr sz="3200" dirty="0">
                <a:solidFill>
                  <a:srgbClr val="17375E"/>
                </a:solidFill>
                <a:cs typeface="Calibri"/>
              </a:rPr>
              <a:t>iance and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Docu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m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on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marR="1189355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17375E"/>
                </a:solidFill>
                <a:cs typeface="Calibri"/>
              </a:rPr>
              <a:t>Inc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l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udi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spc="4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on</a:t>
            </a:r>
            <a:r>
              <a:rPr sz="3200" dirty="0">
                <a:solidFill>
                  <a:srgbClr val="17375E"/>
                </a:solidFill>
                <a:cs typeface="Calibri"/>
              </a:rPr>
              <a:t>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r 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w</a:t>
            </a:r>
            <a:r>
              <a:rPr sz="3200" spc="-60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,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bu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no</a:t>
            </a:r>
            <a:r>
              <a:rPr sz="3200" dirty="0">
                <a:solidFill>
                  <a:srgbClr val="17375E"/>
                </a:solidFill>
                <a:cs typeface="Calibri"/>
              </a:rPr>
              <a:t>t all th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ee,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demog</a:t>
            </a:r>
            <a:r>
              <a:rPr sz="3200" spc="-5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aphic 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ca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orie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in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CN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.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marR="127000" indent="-342900" algn="just">
              <a:spcBef>
                <a:spcPts val="770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17375E"/>
                </a:solidFill>
                <a:cs typeface="Calibri"/>
              </a:rPr>
              <a:t>Inc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l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ud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spc="4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ona</a:t>
            </a:r>
            <a:r>
              <a:rPr sz="3200" dirty="0">
                <a:solidFill>
                  <a:srgbClr val="17375E"/>
                </a:solidFill>
                <a:cs typeface="Calibri"/>
              </a:rPr>
              <a:t>l</a:t>
            </a:r>
            <a:r>
              <a:rPr sz="3200" spc="2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and</a:t>
            </a:r>
            <a:r>
              <a:rPr sz="3200" spc="-75" dirty="0">
                <a:solidFill>
                  <a:srgbClr val="17375E"/>
                </a:solidFill>
                <a:cs typeface="Calibri"/>
              </a:rPr>
              <a:t>/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r 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demog</a:t>
            </a:r>
            <a:r>
              <a:rPr sz="3200" spc="-5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aph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c d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a,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but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not demog</a:t>
            </a:r>
            <a:r>
              <a:rPr sz="3200" spc="-6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aphic d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80" dirty="0">
                <a:solidFill>
                  <a:srgbClr val="17375E"/>
                </a:solidFill>
                <a:cs typeface="Calibri"/>
              </a:rPr>
              <a:t>f</a:t>
            </a:r>
            <a:r>
              <a:rPr sz="3200" dirty="0">
                <a:solidFill>
                  <a:srgbClr val="17375E"/>
                </a:solidFill>
                <a:cs typeface="Calibri"/>
              </a:rPr>
              <a:t>or 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h</a:t>
            </a:r>
            <a:r>
              <a:rPr sz="3200" dirty="0">
                <a:solidFill>
                  <a:srgbClr val="17375E"/>
                </a:solidFill>
                <a:cs typeface="Calibri"/>
              </a:rPr>
              <a:t>e CA</a:t>
            </a:r>
            <a:r>
              <a:rPr sz="3200" spc="-1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190" dirty="0">
                <a:solidFill>
                  <a:srgbClr val="17375E"/>
                </a:solidFill>
                <a:cs typeface="Calibri"/>
              </a:rPr>
              <a:t>’</a:t>
            </a:r>
            <a:r>
              <a:rPr sz="3200" dirty="0">
                <a:solidFill>
                  <a:srgbClr val="17375E"/>
                </a:solidFill>
                <a:cs typeface="Calibri"/>
              </a:rPr>
              <a:t>s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vice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ea.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17375E"/>
                </a:solidFill>
                <a:cs typeface="Calibri"/>
              </a:rPr>
              <a:t>U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ing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ou</a:t>
            </a:r>
            <a:r>
              <a:rPr sz="3200" dirty="0">
                <a:solidFill>
                  <a:srgbClr val="17375E"/>
                </a:solidFill>
                <a:cs typeface="Calibri"/>
              </a:rPr>
              <a:t>t-o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-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demog</a:t>
            </a:r>
            <a:r>
              <a:rPr sz="3200" spc="-5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aphic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a.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8420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6000" dirty="0" smtClean="0"/>
              <a:t>PRESENTERS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sz="4000" dirty="0" smtClean="0"/>
              <a:t>Mellissa Allen</a:t>
            </a:r>
          </a:p>
          <a:p>
            <a:pPr lvl="2"/>
            <a:r>
              <a:rPr lang="en-US" dirty="0" smtClean="0"/>
              <a:t>Community Action Program for Central Arkansas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sz="4000" dirty="0" smtClean="0"/>
              <a:t>Linda Spaul</a:t>
            </a:r>
          </a:p>
          <a:p>
            <a:pPr lvl="2"/>
            <a:r>
              <a:rPr lang="en-US" dirty="0" smtClean="0"/>
              <a:t>Central Arkansas Development Council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989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7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22145"/>
            <a:ext cx="7943850" cy="411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200" dirty="0">
                <a:solidFill>
                  <a:srgbClr val="17375E"/>
                </a:solidFill>
                <a:cs typeface="Calibri"/>
              </a:rPr>
              <a:t>B.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dirty="0">
                <a:solidFill>
                  <a:srgbClr val="17375E"/>
                </a:solidFill>
                <a:cs typeface="Calibri"/>
              </a:rPr>
              <a:t>ida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ce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Comp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l</a:t>
            </a:r>
            <a:r>
              <a:rPr sz="3200" dirty="0">
                <a:solidFill>
                  <a:srgbClr val="17375E"/>
                </a:solidFill>
                <a:cs typeface="Calibri"/>
              </a:rPr>
              <a:t>iance and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Docu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m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on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marR="58547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Docume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rms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ollec</a:t>
            </a:r>
            <a:r>
              <a:rPr sz="3200" dirty="0">
                <a:solidFill>
                  <a:srgbClr val="17375E"/>
                </a:solidFill>
                <a:cs typeface="Calibri"/>
              </a:rPr>
              <a:t>tion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of p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erty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 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6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din</a:t>
            </a:r>
            <a:r>
              <a:rPr sz="320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dirty="0">
                <a:solidFill>
                  <a:srgbClr val="17375E"/>
                </a:solidFill>
                <a:cs typeface="Calibri"/>
              </a:rPr>
              <a:t>ende</a:t>
            </a:r>
            <a:r>
              <a:rPr sz="3200" spc="-29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,</a:t>
            </a:r>
            <a:r>
              <a:rPr sz="3200" dirty="0">
                <a:solidFill>
                  <a:srgbClr val="17375E"/>
                </a:solidFill>
                <a:cs typeface="Calibri"/>
              </a:rPr>
              <a:t> a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g</a:t>
            </a:r>
            <a:r>
              <a:rPr sz="3200" dirty="0">
                <a:solidFill>
                  <a:srgbClr val="17375E"/>
                </a:solidFill>
                <a:cs typeface="Calibri"/>
              </a:rPr>
              <a:t>e,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and </a:t>
            </a:r>
            <a:r>
              <a:rPr sz="3200" spc="-6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ace</a:t>
            </a:r>
            <a:r>
              <a:rPr sz="3200" spc="-65" dirty="0">
                <a:solidFill>
                  <a:srgbClr val="17375E"/>
                </a:solidFill>
                <a:cs typeface="Calibri"/>
              </a:rPr>
              <a:t>/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dirty="0">
                <a:solidFill>
                  <a:srgbClr val="17375E"/>
                </a:solidFill>
                <a:cs typeface="Calibri"/>
              </a:rPr>
              <a:t>th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ic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ty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Docume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rms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is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/>
            <a:r>
              <a:rPr sz="3200" dirty="0">
                <a:solidFill>
                  <a:srgbClr val="17375E"/>
                </a:solidFill>
                <a:cs typeface="Calibri"/>
              </a:rPr>
              <a:t>cur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marR="508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Docume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rms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is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om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 e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vice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ea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7179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7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6801"/>
            <a:ext cx="8025130" cy="4065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500" spc="-5" dirty="0">
                <a:solidFill>
                  <a:srgbClr val="17375E"/>
                </a:solidFill>
                <a:cs typeface="Calibri"/>
              </a:rPr>
              <a:t>C</a:t>
            </a:r>
            <a:r>
              <a:rPr sz="2500" dirty="0">
                <a:solidFill>
                  <a:srgbClr val="17375E"/>
                </a:solidFill>
                <a:cs typeface="Calibri"/>
              </a:rPr>
              <a:t>.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5" dirty="0">
                <a:solidFill>
                  <a:srgbClr val="17375E"/>
                </a:solidFill>
                <a:cs typeface="Calibri"/>
              </a:rPr>
              <a:t>Be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y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on</a:t>
            </a:r>
            <a:r>
              <a:rPr sz="2500" dirty="0">
                <a:solidFill>
                  <a:srgbClr val="17375E"/>
                </a:solidFill>
                <a:cs typeface="Calibri"/>
              </a:rPr>
              <a:t>d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C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ompliance</a:t>
            </a:r>
            <a:endParaRPr sz="2500">
              <a:solidFill>
                <a:prstClr val="black"/>
              </a:solidFill>
              <a:cs typeface="Calibri"/>
            </a:endParaRPr>
          </a:p>
          <a:p>
            <a:pPr marL="355600" marR="143510" indent="-342900">
              <a:lnSpc>
                <a:spcPct val="80000"/>
              </a:lnSpc>
              <a:spcBef>
                <a:spcPts val="600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2500" spc="-20" dirty="0">
                <a:solidFill>
                  <a:srgbClr val="17375E"/>
                </a:solidFill>
                <a:cs typeface="Calibri"/>
              </a:rPr>
              <a:t>Di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d</a:t>
            </a:r>
            <a:r>
              <a:rPr sz="250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CNA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c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ompa</a:t>
            </a:r>
            <a:r>
              <a:rPr sz="2500" spc="-35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demog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aphic</a:t>
            </a:r>
            <a:r>
              <a:rPr sz="25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d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65" dirty="0">
                <a:solidFill>
                  <a:srgbClr val="17375E"/>
                </a:solidFill>
                <a:cs typeface="Calibri"/>
              </a:rPr>
              <a:t>f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its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cur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n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t cu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s</a:t>
            </a:r>
            <a:r>
              <a:rPr sz="2500" spc="-30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25" dirty="0">
                <a:solidFill>
                  <a:srgbClr val="17375E"/>
                </a:solidFill>
                <a:cs typeface="Calibri"/>
              </a:rPr>
              <a:t>ome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s</a:t>
            </a:r>
            <a:r>
              <a:rPr sz="250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wi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h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d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f</a:t>
            </a:r>
            <a:r>
              <a:rPr sz="25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om</a:t>
            </a:r>
            <a:r>
              <a:rPr sz="250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250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b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de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se</a:t>
            </a:r>
            <a:r>
              <a:rPr sz="2500" spc="15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vice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20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?</a:t>
            </a:r>
            <a:endParaRPr sz="2500">
              <a:solidFill>
                <a:prstClr val="black"/>
              </a:solidFill>
              <a:cs typeface="Calibri"/>
            </a:endParaRPr>
          </a:p>
          <a:p>
            <a:pPr marL="355600" indent="-342900">
              <a:lnSpc>
                <a:spcPts val="2700"/>
              </a:lnSpc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2500" spc="-20" dirty="0">
                <a:solidFill>
                  <a:srgbClr val="17375E"/>
                </a:solidFill>
                <a:cs typeface="Calibri"/>
              </a:rPr>
              <a:t>Di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d</a:t>
            </a:r>
            <a:r>
              <a:rPr sz="250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35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epo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include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35" dirty="0">
                <a:solidFill>
                  <a:srgbClr val="17375E"/>
                </a:solidFill>
                <a:cs typeface="Calibri"/>
              </a:rPr>
              <a:t>g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o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g</a:t>
            </a:r>
            <a:r>
              <a:rPr sz="2500" spc="-55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aphic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c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ompa</a:t>
            </a:r>
            <a:r>
              <a:rPr sz="250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ison</a:t>
            </a:r>
            <a:r>
              <a:rPr sz="250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b</a:t>
            </a:r>
            <a:r>
              <a:rPr sz="2500" spc="-2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w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n</a:t>
            </a:r>
            <a:endParaRPr sz="2500">
              <a:solidFill>
                <a:prstClr val="black"/>
              </a:solidFill>
              <a:cs typeface="Calibri"/>
            </a:endParaRPr>
          </a:p>
          <a:p>
            <a:pPr marL="355600">
              <a:lnSpc>
                <a:spcPts val="2700"/>
              </a:lnSpc>
            </a:pPr>
            <a:r>
              <a:rPr sz="2500" spc="-10" dirty="0">
                <a:solidFill>
                  <a:srgbClr val="17375E"/>
                </a:solidFill>
                <a:cs typeface="Calibri"/>
              </a:rPr>
              <a:t>lo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c</a:t>
            </a:r>
            <a:r>
              <a:rPr sz="2500" spc="-3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dirty="0">
                <a:solidFill>
                  <a:srgbClr val="17375E"/>
                </a:solidFill>
                <a:cs typeface="Calibri"/>
              </a:rPr>
              <a:t>ti</a:t>
            </a:r>
            <a:r>
              <a:rPr sz="2500" spc="5" dirty="0">
                <a:solidFill>
                  <a:srgbClr val="17375E"/>
                </a:solidFill>
                <a:cs typeface="Calibri"/>
              </a:rPr>
              <a:t>o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s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within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se</a:t>
            </a:r>
            <a:r>
              <a:rPr sz="2500" spc="15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vice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dirty="0">
                <a:solidFill>
                  <a:srgbClr val="17375E"/>
                </a:solidFill>
                <a:cs typeface="Calibri"/>
              </a:rPr>
              <a:t>a?</a:t>
            </a:r>
            <a:endParaRPr sz="2500">
              <a:solidFill>
                <a:prstClr val="black"/>
              </a:solidFill>
              <a:cs typeface="Calibri"/>
            </a:endParaRPr>
          </a:p>
          <a:p>
            <a:pPr marL="355600" marR="314325" indent="-342900">
              <a:lnSpc>
                <a:spcPct val="80000"/>
              </a:lnSpc>
              <a:spcBef>
                <a:spcPts val="600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2500" spc="-20" dirty="0">
                <a:solidFill>
                  <a:srgbClr val="17375E"/>
                </a:solidFill>
                <a:cs typeface="Calibri"/>
              </a:rPr>
              <a:t>Do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es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CA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upd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30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d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mog</a:t>
            </a:r>
            <a:r>
              <a:rPr sz="25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aphic</a:t>
            </a:r>
            <a:r>
              <a:rPr sz="25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d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f</a:t>
            </a:r>
            <a:r>
              <a:rPr sz="25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om</a:t>
            </a:r>
            <a:r>
              <a:rPr sz="250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s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CNA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 on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an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nnua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l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basi</a:t>
            </a:r>
            <a:r>
              <a:rPr sz="2500" dirty="0">
                <a:solidFill>
                  <a:srgbClr val="17375E"/>
                </a:solidFill>
                <a:cs typeface="Calibri"/>
              </a:rPr>
              <a:t>s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?</a:t>
            </a:r>
            <a:endParaRPr sz="2500">
              <a:solidFill>
                <a:prstClr val="black"/>
              </a:solidFill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600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2500" spc="-20" dirty="0">
                <a:solidFill>
                  <a:srgbClr val="17375E"/>
                </a:solidFill>
                <a:cs typeface="Calibri"/>
              </a:rPr>
              <a:t>Do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es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CN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c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ombin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di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f</a:t>
            </a:r>
            <a:r>
              <a:rPr sz="2500" spc="-80" dirty="0">
                <a:solidFill>
                  <a:srgbClr val="17375E"/>
                </a:solidFill>
                <a:cs typeface="Calibri"/>
              </a:rPr>
              <a:t>f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-35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n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demog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aphic</a:t>
            </a:r>
            <a:r>
              <a:rPr sz="25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c</a:t>
            </a:r>
            <a:r>
              <a:rPr sz="2500" spc="-3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30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egori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es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35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o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p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oduc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mo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d</a:t>
            </a:r>
            <a:r>
              <a:rPr sz="2500" spc="-30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ail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dirty="0">
                <a:solidFill>
                  <a:srgbClr val="17375E"/>
                </a:solidFill>
                <a:cs typeface="Calibri"/>
              </a:rPr>
              <a:t>d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pictu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f</a:t>
            </a:r>
            <a:r>
              <a:rPr sz="250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c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ondition</a:t>
            </a:r>
            <a:r>
              <a:rPr sz="2500" dirty="0">
                <a:solidFill>
                  <a:srgbClr val="17375E"/>
                </a:solidFill>
                <a:cs typeface="Calibri"/>
              </a:rPr>
              <a:t>s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of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 p</a:t>
            </a:r>
            <a:r>
              <a:rPr sz="2500" spc="-30" dirty="0">
                <a:solidFill>
                  <a:srgbClr val="17375E"/>
                </a:solidFill>
                <a:cs typeface="Calibri"/>
              </a:rPr>
              <a:t>o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v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ty</a:t>
            </a:r>
            <a:r>
              <a:rPr sz="250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in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35" dirty="0">
                <a:solidFill>
                  <a:srgbClr val="17375E"/>
                </a:solidFill>
                <a:cs typeface="Calibri"/>
              </a:rPr>
              <a:t>c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ommunit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y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?</a:t>
            </a:r>
            <a:endParaRPr sz="2500">
              <a:solidFill>
                <a:prstClr val="black"/>
              </a:solidFill>
              <a:cs typeface="Calibri"/>
            </a:endParaRPr>
          </a:p>
          <a:p>
            <a:pPr marL="355600" marR="1637030" indent="-342900">
              <a:lnSpc>
                <a:spcPct val="80000"/>
              </a:lnSpc>
              <a:spcBef>
                <a:spcPts val="600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2500" spc="-20" dirty="0">
                <a:solidFill>
                  <a:srgbClr val="17375E"/>
                </a:solidFill>
                <a:cs typeface="Calibri"/>
              </a:rPr>
              <a:t>Do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es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CN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include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demog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aphic</a:t>
            </a:r>
            <a:r>
              <a:rPr sz="25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d</a:t>
            </a:r>
            <a:r>
              <a:rPr sz="2500" spc="-40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35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5" dirty="0">
                <a:solidFill>
                  <a:srgbClr val="17375E"/>
                </a:solidFill>
                <a:cs typeface="Calibri"/>
              </a:rPr>
              <a:t> t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he neighbo</a:t>
            </a:r>
            <a:r>
              <a:rPr sz="250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hoo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d</a:t>
            </a:r>
            <a:r>
              <a:rPr sz="250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a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nd</a:t>
            </a:r>
            <a:r>
              <a:rPr sz="2500" spc="-70" dirty="0">
                <a:solidFill>
                  <a:srgbClr val="17375E"/>
                </a:solidFill>
                <a:cs typeface="Calibri"/>
              </a:rPr>
              <a:t>/</a:t>
            </a:r>
            <a:r>
              <a:rPr sz="2500" spc="-20" dirty="0">
                <a:solidFill>
                  <a:srgbClr val="17375E"/>
                </a:solidFill>
                <a:cs typeface="Calibri"/>
              </a:rPr>
              <a:t>o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census</a:t>
            </a:r>
            <a:r>
              <a:rPr sz="25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25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2500" spc="-15" dirty="0">
                <a:solidFill>
                  <a:srgbClr val="17375E"/>
                </a:solidFill>
                <a:cs typeface="Calibri"/>
              </a:rPr>
              <a:t>act</a:t>
            </a:r>
            <a:r>
              <a:rPr sz="2500" dirty="0">
                <a:solidFill>
                  <a:srgbClr val="17375E"/>
                </a:solidFill>
                <a:cs typeface="Calibri"/>
              </a:rPr>
              <a:t> 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le</a:t>
            </a:r>
            <a:r>
              <a:rPr sz="2500" spc="-45" dirty="0">
                <a:solidFill>
                  <a:srgbClr val="17375E"/>
                </a:solidFill>
                <a:cs typeface="Calibri"/>
              </a:rPr>
              <a:t>v</a:t>
            </a:r>
            <a:r>
              <a:rPr sz="2500" spc="-10" dirty="0">
                <a:solidFill>
                  <a:srgbClr val="17375E"/>
                </a:solidFill>
                <a:cs typeface="Calibri"/>
              </a:rPr>
              <a:t>el?</a:t>
            </a:r>
            <a:endParaRPr sz="25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16776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00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3.2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60" dirty="0"/>
              <a:t>D</a:t>
            </a:r>
            <a:r>
              <a:rPr sz="2200" spc="-10" dirty="0"/>
              <a:t>.</a:t>
            </a:r>
            <a:r>
              <a:rPr sz="2200" spc="-5" dirty="0"/>
              <a:t> </a:t>
            </a:r>
            <a:r>
              <a:rPr sz="2200" spc="-65" dirty="0"/>
              <a:t>R</a:t>
            </a:r>
            <a:r>
              <a:rPr sz="2200" spc="-10" dirty="0"/>
              <a:t>eso</a:t>
            </a:r>
            <a:r>
              <a:rPr sz="2200" spc="-20" dirty="0"/>
              <a:t>u</a:t>
            </a:r>
            <a:r>
              <a:rPr sz="2200" spc="-45" dirty="0"/>
              <a:t>r</a:t>
            </a:r>
            <a:r>
              <a:rPr sz="2200" spc="-10" dirty="0"/>
              <a:t>ces</a:t>
            </a:r>
            <a:endParaRPr sz="2200"/>
          </a:p>
          <a:p>
            <a:pPr marL="12700" marR="622300">
              <a:lnSpc>
                <a:spcPct val="90000"/>
              </a:lnSpc>
              <a:spcBef>
                <a:spcPts val="265"/>
              </a:spcBef>
            </a:pPr>
            <a:r>
              <a:rPr sz="2200" spc="-15" dirty="0">
                <a:latin typeface="Calibri"/>
                <a:cs typeface="Calibri"/>
              </a:rPr>
              <a:t>C</a:t>
            </a:r>
            <a:r>
              <a:rPr sz="2200" spc="-10" dirty="0">
                <a:latin typeface="Calibri"/>
                <a:cs typeface="Calibri"/>
              </a:rPr>
              <a:t>o</a:t>
            </a:r>
            <a:r>
              <a:rPr sz="2200" spc="-20" dirty="0">
                <a:latin typeface="Calibri"/>
                <a:cs typeface="Calibri"/>
              </a:rPr>
              <a:t>m</a:t>
            </a:r>
            <a:r>
              <a:rPr sz="2200" spc="-30" dirty="0">
                <a:latin typeface="Calibri"/>
                <a:cs typeface="Calibri"/>
              </a:rPr>
              <a:t>m</a:t>
            </a:r>
            <a:r>
              <a:rPr sz="2200" spc="-10" dirty="0">
                <a:latin typeface="Calibri"/>
                <a:cs typeface="Calibri"/>
              </a:rPr>
              <a:t>uni</a:t>
            </a:r>
            <a:r>
              <a:rPr sz="2200" spc="-25" dirty="0">
                <a:latin typeface="Calibri"/>
                <a:cs typeface="Calibri"/>
              </a:rPr>
              <a:t>t</a:t>
            </a:r>
            <a:r>
              <a:rPr sz="2200" spc="-10" dirty="0">
                <a:latin typeface="Calibri"/>
                <a:cs typeface="Calibri"/>
              </a:rPr>
              <a:t>y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C</a:t>
            </a:r>
            <a:r>
              <a:rPr sz="2200" spc="-10" dirty="0">
                <a:latin typeface="Calibri"/>
                <a:cs typeface="Calibri"/>
              </a:rPr>
              <a:t>o</a:t>
            </a:r>
            <a:r>
              <a:rPr sz="2200" spc="-20" dirty="0">
                <a:latin typeface="Calibri"/>
                <a:cs typeface="Calibri"/>
              </a:rPr>
              <a:t>m</a:t>
            </a:r>
            <a:r>
              <a:rPr sz="2200" spc="-30" dirty="0">
                <a:latin typeface="Calibri"/>
                <a:cs typeface="Calibri"/>
              </a:rPr>
              <a:t>m</a:t>
            </a:r>
            <a:r>
              <a:rPr sz="2200" spc="-15" dirty="0">
                <a:latin typeface="Calibri"/>
                <a:cs typeface="Calibri"/>
              </a:rPr>
              <a:t>on</a:t>
            </a:r>
            <a:r>
              <a:rPr sz="2200" spc="-5" dirty="0">
                <a:latin typeface="Calibri"/>
                <a:cs typeface="Calibri"/>
              </a:rPr>
              <a:t>s</a:t>
            </a:r>
            <a:r>
              <a:rPr sz="2200" spc="-10" dirty="0">
                <a:latin typeface="Calibri"/>
                <a:cs typeface="Calibri"/>
              </a:rPr>
              <a:t>,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C</a:t>
            </a:r>
            <a:r>
              <a:rPr sz="2200" spc="-10" dirty="0">
                <a:latin typeface="Calibri"/>
                <a:cs typeface="Calibri"/>
              </a:rPr>
              <a:t>o</a:t>
            </a:r>
            <a:r>
              <a:rPr sz="2200" spc="-20" dirty="0">
                <a:latin typeface="Calibri"/>
                <a:cs typeface="Calibri"/>
              </a:rPr>
              <a:t>m</a:t>
            </a:r>
            <a:r>
              <a:rPr sz="2200" spc="-30" dirty="0">
                <a:latin typeface="Calibri"/>
                <a:cs typeface="Calibri"/>
              </a:rPr>
              <a:t>m</a:t>
            </a:r>
            <a:r>
              <a:rPr sz="2200" spc="-10" dirty="0">
                <a:latin typeface="Calibri"/>
                <a:cs typeface="Calibri"/>
              </a:rPr>
              <a:t>uni</a:t>
            </a:r>
            <a:r>
              <a:rPr sz="2200" spc="-25" dirty="0">
                <a:latin typeface="Calibri"/>
                <a:cs typeface="Calibri"/>
              </a:rPr>
              <a:t>t</a:t>
            </a:r>
            <a:r>
              <a:rPr sz="2200" spc="-10" dirty="0">
                <a:latin typeface="Calibri"/>
                <a:cs typeface="Calibri"/>
              </a:rPr>
              <a:t>y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A</a:t>
            </a:r>
            <a:r>
              <a:rPr sz="2200" spc="-20" dirty="0">
                <a:latin typeface="Calibri"/>
                <a:cs typeface="Calibri"/>
              </a:rPr>
              <a:t>c</a:t>
            </a:r>
            <a:r>
              <a:rPr sz="2200" spc="-10" dirty="0">
                <a:latin typeface="Calibri"/>
                <a:cs typeface="Calibri"/>
              </a:rPr>
              <a:t>tion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55" dirty="0">
                <a:latin typeface="Calibri"/>
                <a:cs typeface="Calibri"/>
              </a:rPr>
              <a:t>P</a:t>
            </a:r>
            <a:r>
              <a:rPr sz="2200" spc="-10" dirty="0">
                <a:latin typeface="Calibri"/>
                <a:cs typeface="Calibri"/>
              </a:rPr>
              <a:t>artne</a:t>
            </a:r>
            <a:r>
              <a:rPr sz="2200" spc="-55" dirty="0">
                <a:latin typeface="Calibri"/>
                <a:cs typeface="Calibri"/>
              </a:rPr>
              <a:t>r</a:t>
            </a:r>
            <a:r>
              <a:rPr sz="2200" spc="-10" dirty="0">
                <a:latin typeface="Calibri"/>
                <a:cs typeface="Calibri"/>
              </a:rPr>
              <a:t>ship</a:t>
            </a:r>
            <a:r>
              <a:rPr sz="2200" spc="-145" dirty="0">
                <a:latin typeface="Calibri"/>
                <a:cs typeface="Calibri"/>
              </a:rPr>
              <a:t>’</a:t>
            </a:r>
            <a:r>
              <a:rPr sz="2200" spc="-10" dirty="0">
                <a:latin typeface="Calibri"/>
                <a:cs typeface="Calibri"/>
              </a:rPr>
              <a:t>s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20" dirty="0"/>
              <a:t>C</a:t>
            </a:r>
            <a:r>
              <a:rPr sz="2200" spc="-5" dirty="0"/>
              <a:t>o</a:t>
            </a:r>
            <a:r>
              <a:rPr sz="2200" spc="-15" dirty="0"/>
              <a:t>mp</a:t>
            </a:r>
            <a:r>
              <a:rPr sz="2200" spc="-40" dirty="0"/>
              <a:t>r</a:t>
            </a:r>
            <a:r>
              <a:rPr sz="2200" spc="-10" dirty="0"/>
              <a:t>ehensi</a:t>
            </a:r>
            <a:r>
              <a:rPr sz="2200" spc="-40" dirty="0"/>
              <a:t>v</a:t>
            </a:r>
            <a:r>
              <a:rPr sz="2200" spc="-15" dirty="0"/>
              <a:t>e</a:t>
            </a:r>
            <a:r>
              <a:rPr sz="2200" dirty="0"/>
              <a:t> </a:t>
            </a:r>
            <a:r>
              <a:rPr sz="2200" spc="-10" dirty="0"/>
              <a:t>C</a:t>
            </a:r>
            <a:r>
              <a:rPr sz="2200" spc="-15" dirty="0"/>
              <a:t>ommu</a:t>
            </a:r>
            <a:r>
              <a:rPr sz="2200" spc="-25" dirty="0"/>
              <a:t>n</a:t>
            </a:r>
            <a:r>
              <a:rPr sz="2200" spc="-10" dirty="0"/>
              <a:t>ity</a:t>
            </a:r>
            <a:r>
              <a:rPr sz="2200" spc="5" dirty="0"/>
              <a:t> </a:t>
            </a:r>
            <a:r>
              <a:rPr sz="2200" spc="-15" dirty="0"/>
              <a:t>Nee</a:t>
            </a:r>
            <a:r>
              <a:rPr sz="2200" spc="-25" dirty="0"/>
              <a:t>d</a:t>
            </a:r>
            <a:r>
              <a:rPr sz="2200" spc="-10" dirty="0"/>
              <a:t>s</a:t>
            </a:r>
            <a:r>
              <a:rPr sz="2200" spc="30" dirty="0"/>
              <a:t> </a:t>
            </a:r>
            <a:r>
              <a:rPr sz="2200" spc="-15" dirty="0"/>
              <a:t>As</a:t>
            </a:r>
            <a:r>
              <a:rPr sz="2200" spc="-5" dirty="0"/>
              <a:t>s</a:t>
            </a:r>
            <a:r>
              <a:rPr sz="2200" spc="-10" dirty="0"/>
              <a:t>es</a:t>
            </a:r>
            <a:r>
              <a:rPr sz="2200" spc="-5" dirty="0"/>
              <a:t>s</a:t>
            </a:r>
            <a:r>
              <a:rPr sz="2200" spc="-15" dirty="0"/>
              <a:t>me</a:t>
            </a:r>
            <a:r>
              <a:rPr sz="2200" spc="-45" dirty="0"/>
              <a:t>n</a:t>
            </a:r>
            <a:r>
              <a:rPr sz="2200" spc="-10" dirty="0"/>
              <a:t>t</a:t>
            </a:r>
            <a:r>
              <a:rPr sz="2200" spc="25" dirty="0"/>
              <a:t> </a:t>
            </a:r>
            <a:r>
              <a:rPr sz="2200" spc="-210" dirty="0"/>
              <a:t>T</a:t>
            </a:r>
            <a:r>
              <a:rPr sz="2200" spc="-15" dirty="0"/>
              <a:t>oo</a:t>
            </a:r>
            <a:r>
              <a:rPr sz="2200" dirty="0"/>
              <a:t>l. </a:t>
            </a:r>
            <a:r>
              <a:rPr sz="2200" spc="-40" dirty="0">
                <a:hlinkClick r:id="rId3"/>
              </a:rPr>
              <a:t>h</a:t>
            </a:r>
            <a:r>
              <a:rPr sz="2200" spc="-50" dirty="0">
                <a:hlinkClick r:id="rId3"/>
              </a:rPr>
              <a:t>t</a:t>
            </a:r>
            <a:r>
              <a:rPr sz="2200" spc="-10" dirty="0">
                <a:hlinkClick r:id="rId3"/>
              </a:rPr>
              <a:t>tp://ww</a:t>
            </a:r>
            <a:r>
              <a:rPr sz="2200" spc="-165" dirty="0">
                <a:hlinkClick r:id="rId3"/>
              </a:rPr>
              <a:t>w</a:t>
            </a:r>
            <a:r>
              <a:rPr sz="2200" spc="-15" dirty="0">
                <a:hlinkClick r:id="rId3"/>
              </a:rPr>
              <a:t>.</a:t>
            </a:r>
            <a:r>
              <a:rPr sz="2200" spc="-45" dirty="0">
                <a:hlinkClick r:id="rId3"/>
              </a:rPr>
              <a:t>c</a:t>
            </a:r>
            <a:r>
              <a:rPr sz="2200" spc="-15" dirty="0">
                <a:hlinkClick r:id="rId3"/>
              </a:rPr>
              <a:t>ommu</a:t>
            </a:r>
            <a:r>
              <a:rPr sz="2200" spc="-25" dirty="0">
                <a:hlinkClick r:id="rId3"/>
              </a:rPr>
              <a:t>n</a:t>
            </a:r>
            <a:r>
              <a:rPr sz="2200" spc="-10" dirty="0">
                <a:hlinkClick r:id="rId3"/>
              </a:rPr>
              <a:t>it</a:t>
            </a:r>
            <a:r>
              <a:rPr sz="2200" spc="-40" dirty="0">
                <a:hlinkClick r:id="rId3"/>
              </a:rPr>
              <a:t>yc</a:t>
            </a:r>
            <a:r>
              <a:rPr sz="2200" spc="-15" dirty="0">
                <a:hlinkClick r:id="rId3"/>
              </a:rPr>
              <a:t>ommons.o</a:t>
            </a:r>
            <a:r>
              <a:rPr sz="2200" spc="-35" dirty="0">
                <a:hlinkClick r:id="rId3"/>
              </a:rPr>
              <a:t>r</a:t>
            </a:r>
            <a:r>
              <a:rPr sz="2200" spc="60" dirty="0">
                <a:hlinkClick r:id="rId3"/>
              </a:rPr>
              <a:t>g</a:t>
            </a:r>
            <a:r>
              <a:rPr sz="2200" spc="-45" dirty="0">
                <a:hlinkClick r:id="rId3"/>
              </a:rPr>
              <a:t>/</a:t>
            </a:r>
            <a:r>
              <a:rPr sz="2200" spc="-15" dirty="0">
                <a:hlinkClick r:id="rId3"/>
              </a:rPr>
              <a:t>g</a:t>
            </a:r>
            <a:r>
              <a:rPr sz="2200" spc="-50" dirty="0">
                <a:hlinkClick r:id="rId3"/>
              </a:rPr>
              <a:t>r</a:t>
            </a:r>
            <a:r>
              <a:rPr sz="2200" spc="-15" dirty="0">
                <a:hlinkClick r:id="rId3"/>
              </a:rPr>
              <a:t>o</a:t>
            </a:r>
            <a:r>
              <a:rPr sz="2200" spc="-20" dirty="0">
                <a:hlinkClick r:id="rId3"/>
              </a:rPr>
              <a:t>u</a:t>
            </a:r>
            <a:r>
              <a:rPr sz="2200" spc="-30" dirty="0">
                <a:hlinkClick r:id="rId3"/>
              </a:rPr>
              <a:t>p</a:t>
            </a:r>
            <a:r>
              <a:rPr sz="2200" spc="-15" dirty="0">
                <a:hlinkClick r:id="rId3"/>
              </a:rPr>
              <a:t>s</a:t>
            </a:r>
            <a:r>
              <a:rPr sz="2200" spc="-40" dirty="0">
                <a:hlinkClick r:id="rId3"/>
              </a:rPr>
              <a:t>/c</a:t>
            </a:r>
            <a:r>
              <a:rPr sz="2200" spc="-15" dirty="0">
                <a:hlinkClick r:id="rId3"/>
              </a:rPr>
              <a:t>ommu</a:t>
            </a:r>
            <a:r>
              <a:rPr sz="2200" spc="-25" dirty="0">
                <a:hlinkClick r:id="rId3"/>
              </a:rPr>
              <a:t>n</a:t>
            </a:r>
            <a:r>
              <a:rPr sz="2200" spc="-10" dirty="0">
                <a:hlinkClick r:id="rId3"/>
              </a:rPr>
              <a:t>it</a:t>
            </a:r>
            <a:r>
              <a:rPr sz="2200" spc="5" dirty="0">
                <a:hlinkClick r:id="rId3"/>
              </a:rPr>
              <a:t>y</a:t>
            </a:r>
            <a:r>
              <a:rPr sz="2200" spc="-15" dirty="0">
                <a:hlinkClick r:id="rId3"/>
              </a:rPr>
              <a:t>-</a:t>
            </a:r>
            <a:r>
              <a:rPr sz="2200" spc="-10" dirty="0">
                <a:hlinkClick r:id="rId3"/>
              </a:rPr>
              <a:t>action-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ts val="2110"/>
              </a:lnSpc>
            </a:pPr>
            <a:r>
              <a:rPr sz="2200" spc="-15" dirty="0"/>
              <a:t>partne</a:t>
            </a:r>
            <a:r>
              <a:rPr sz="2200" spc="-40" dirty="0"/>
              <a:t>r</a:t>
            </a:r>
            <a:r>
              <a:rPr sz="2200" spc="-15" dirty="0"/>
              <a:t>ship/</a:t>
            </a:r>
            <a:endParaRPr sz="2200"/>
          </a:p>
          <a:p>
            <a:pPr marL="12700">
              <a:lnSpc>
                <a:spcPts val="2375"/>
              </a:lnSpc>
            </a:pPr>
            <a:r>
              <a:rPr sz="2200" spc="-15" dirty="0"/>
              <a:t>N</a:t>
            </a:r>
            <a:r>
              <a:rPr sz="2200" spc="-35" dirty="0"/>
              <a:t>e</a:t>
            </a:r>
            <a:r>
              <a:rPr sz="2200" spc="-20" dirty="0"/>
              <a:t>w</a:t>
            </a:r>
            <a:r>
              <a:rPr sz="2200" spc="15" dirty="0"/>
              <a:t> </a:t>
            </a:r>
            <a:r>
              <a:rPr sz="2200" spc="-190" dirty="0"/>
              <a:t>Y</a:t>
            </a:r>
            <a:r>
              <a:rPr sz="2200" spc="-15" dirty="0"/>
              <a:t>or</a:t>
            </a:r>
            <a:r>
              <a:rPr sz="2200" spc="-10" dirty="0"/>
              <a:t>k</a:t>
            </a:r>
            <a:r>
              <a:rPr sz="2200" spc="20" dirty="0"/>
              <a:t> </a:t>
            </a:r>
            <a:r>
              <a:rPr sz="2200" spc="-15" dirty="0"/>
              <a:t>S</a:t>
            </a:r>
            <a:r>
              <a:rPr sz="2200" spc="-40" dirty="0"/>
              <a:t>tat</a:t>
            </a:r>
            <a:r>
              <a:rPr sz="2200" spc="-15" dirty="0"/>
              <a:t>e</a:t>
            </a:r>
            <a:r>
              <a:rPr sz="2200" spc="10" dirty="0"/>
              <a:t> </a:t>
            </a:r>
            <a:r>
              <a:rPr sz="2200" spc="-20" dirty="0"/>
              <a:t>C</a:t>
            </a:r>
            <a:r>
              <a:rPr sz="2200" spc="-10" dirty="0"/>
              <a:t>o</a:t>
            </a:r>
            <a:r>
              <a:rPr sz="2200" spc="-20" dirty="0"/>
              <a:t>m</a:t>
            </a:r>
            <a:r>
              <a:rPr sz="2200" spc="-30" dirty="0"/>
              <a:t>m</a:t>
            </a:r>
            <a:r>
              <a:rPr sz="2200" spc="-5" dirty="0"/>
              <a:t>uni</a:t>
            </a:r>
            <a:r>
              <a:rPr sz="2200" spc="-10" dirty="0"/>
              <a:t>ty</a:t>
            </a:r>
            <a:r>
              <a:rPr sz="2200" spc="15" dirty="0"/>
              <a:t> </a:t>
            </a:r>
            <a:r>
              <a:rPr sz="2200" spc="-15" dirty="0"/>
              <a:t>A</a:t>
            </a:r>
            <a:r>
              <a:rPr sz="2200" spc="-20" dirty="0"/>
              <a:t>c</a:t>
            </a:r>
            <a:r>
              <a:rPr sz="2200" dirty="0"/>
              <a:t>tion</a:t>
            </a:r>
            <a:r>
              <a:rPr sz="2200" spc="-5" dirty="0"/>
              <a:t> </a:t>
            </a:r>
            <a:r>
              <a:rPr sz="2200" spc="-15" dirty="0"/>
              <a:t>A</a:t>
            </a:r>
            <a:r>
              <a:rPr sz="2200" spc="-5" dirty="0"/>
              <a:t>s</a:t>
            </a:r>
            <a:r>
              <a:rPr sz="2200" spc="-15" dirty="0"/>
              <a:t>s</a:t>
            </a:r>
            <a:r>
              <a:rPr sz="2200" spc="-10" dirty="0"/>
              <a:t>oc</a:t>
            </a:r>
            <a:r>
              <a:rPr sz="2200" spc="-15" dirty="0"/>
              <a:t>i</a:t>
            </a:r>
            <a:r>
              <a:rPr sz="2200" spc="-40" dirty="0"/>
              <a:t>a</a:t>
            </a:r>
            <a:r>
              <a:rPr sz="2200" spc="-10" dirty="0"/>
              <a:t>tion,</a:t>
            </a:r>
            <a:r>
              <a:rPr sz="2200" spc="-5" dirty="0"/>
              <a:t> </a:t>
            </a:r>
            <a:r>
              <a:rPr sz="2200" spc="-25" dirty="0"/>
              <a:t>N</a:t>
            </a:r>
            <a:r>
              <a:rPr sz="2200" spc="-15" dirty="0"/>
              <a:t>ee</a:t>
            </a:r>
            <a:r>
              <a:rPr sz="2200" spc="-25" dirty="0"/>
              <a:t>d</a:t>
            </a:r>
            <a:r>
              <a:rPr sz="2200" spc="-10" dirty="0"/>
              <a:t>s</a:t>
            </a:r>
            <a:r>
              <a:rPr sz="2200" spc="20" dirty="0"/>
              <a:t> </a:t>
            </a:r>
            <a:r>
              <a:rPr sz="2200" spc="-15" dirty="0"/>
              <a:t>As</a:t>
            </a:r>
            <a:r>
              <a:rPr sz="2200" spc="-5" dirty="0"/>
              <a:t>s</a:t>
            </a:r>
            <a:r>
              <a:rPr sz="2200" spc="-15" dirty="0"/>
              <a:t>essme</a:t>
            </a:r>
            <a:r>
              <a:rPr sz="2200" spc="-50" dirty="0"/>
              <a:t>n</a:t>
            </a:r>
            <a:r>
              <a:rPr sz="2200" spc="-10" dirty="0"/>
              <a:t>t</a:t>
            </a:r>
            <a:endParaRPr sz="2200"/>
          </a:p>
          <a:p>
            <a:pPr marL="12700">
              <a:lnSpc>
                <a:spcPts val="2375"/>
              </a:lnSpc>
            </a:pPr>
            <a:r>
              <a:rPr sz="2200" spc="-210" dirty="0"/>
              <a:t>T</a:t>
            </a:r>
            <a:r>
              <a:rPr sz="2200" spc="-15" dirty="0"/>
              <a:t>oo</a:t>
            </a:r>
            <a:r>
              <a:rPr sz="2200" dirty="0"/>
              <a:t>l.</a:t>
            </a:r>
            <a:endParaRPr sz="2200"/>
          </a:p>
          <a:p>
            <a:pPr marL="12700" marR="2225675">
              <a:lnSpc>
                <a:spcPct val="100000"/>
              </a:lnSpc>
            </a:pPr>
            <a:r>
              <a:rPr sz="2200" spc="-40" dirty="0">
                <a:hlinkClick r:id="rId4"/>
              </a:rPr>
              <a:t>h</a:t>
            </a:r>
            <a:r>
              <a:rPr sz="2200" spc="-50" dirty="0">
                <a:hlinkClick r:id="rId4"/>
              </a:rPr>
              <a:t>t</a:t>
            </a:r>
            <a:r>
              <a:rPr sz="2200" spc="-10" dirty="0">
                <a:hlinkClick r:id="rId4"/>
              </a:rPr>
              <a:t>tp://needsa</a:t>
            </a:r>
            <a:r>
              <a:rPr sz="2200" spc="-15" dirty="0">
                <a:hlinkClick r:id="rId4"/>
              </a:rPr>
              <a:t>s</a:t>
            </a:r>
            <a:r>
              <a:rPr sz="2200" spc="-5" dirty="0">
                <a:hlinkClick r:id="rId4"/>
              </a:rPr>
              <a:t>s</a:t>
            </a:r>
            <a:r>
              <a:rPr sz="2200" spc="-10" dirty="0">
                <a:hlinkClick r:id="rId4"/>
              </a:rPr>
              <a:t>es</a:t>
            </a:r>
            <a:r>
              <a:rPr sz="2200" spc="-5" dirty="0">
                <a:hlinkClick r:id="rId4"/>
              </a:rPr>
              <a:t>s</a:t>
            </a:r>
            <a:r>
              <a:rPr sz="2200" spc="-15" dirty="0">
                <a:hlinkClick r:id="rId4"/>
              </a:rPr>
              <a:t>me</a:t>
            </a:r>
            <a:r>
              <a:rPr sz="2200" spc="-45" dirty="0">
                <a:hlinkClick r:id="rId4"/>
              </a:rPr>
              <a:t>n</a:t>
            </a:r>
            <a:r>
              <a:rPr sz="2200" spc="-10" dirty="0">
                <a:hlinkClick r:id="rId4"/>
              </a:rPr>
              <a:t>t.</a:t>
            </a:r>
            <a:r>
              <a:rPr sz="2200" spc="-60" dirty="0">
                <a:hlinkClick r:id="rId4"/>
              </a:rPr>
              <a:t>n</a:t>
            </a:r>
            <a:r>
              <a:rPr sz="2200" spc="-35" dirty="0">
                <a:hlinkClick r:id="rId4"/>
              </a:rPr>
              <a:t>y</a:t>
            </a:r>
            <a:r>
              <a:rPr sz="2200" spc="-15" dirty="0">
                <a:hlinkClick r:id="rId4"/>
              </a:rPr>
              <a:t>s</a:t>
            </a:r>
            <a:r>
              <a:rPr sz="2200" spc="-35" dirty="0">
                <a:hlinkClick r:id="rId4"/>
              </a:rPr>
              <a:t>c</a:t>
            </a:r>
            <a:r>
              <a:rPr sz="2200" spc="-15" dirty="0">
                <a:hlinkClick r:id="rId4"/>
              </a:rPr>
              <a:t>ommuni</a:t>
            </a:r>
            <a:r>
              <a:rPr sz="2200" spc="-25" dirty="0">
                <a:hlinkClick r:id="rId4"/>
              </a:rPr>
              <a:t>t</a:t>
            </a:r>
            <a:r>
              <a:rPr sz="2200" spc="-45" dirty="0">
                <a:hlinkClick r:id="rId4"/>
              </a:rPr>
              <a:t>y</a:t>
            </a:r>
            <a:r>
              <a:rPr sz="2200" spc="-10" dirty="0">
                <a:hlinkClick r:id="rId4"/>
              </a:rPr>
              <a:t>action.o</a:t>
            </a:r>
            <a:r>
              <a:rPr sz="2200" spc="-30" dirty="0">
                <a:hlinkClick r:id="rId4"/>
              </a:rPr>
              <a:t>r</a:t>
            </a:r>
            <a:r>
              <a:rPr sz="2200" spc="60" dirty="0">
                <a:hlinkClick r:id="rId4"/>
              </a:rPr>
              <a:t>g</a:t>
            </a:r>
            <a:r>
              <a:rPr sz="2200" spc="-10" dirty="0">
                <a:hlinkClick r:id="rId4"/>
              </a:rPr>
              <a:t>/</a:t>
            </a:r>
            <a:r>
              <a:rPr sz="2200" spc="-10" dirty="0"/>
              <a:t> Annie </a:t>
            </a:r>
            <a:r>
              <a:rPr sz="2200" spc="-20" dirty="0"/>
              <a:t>E</a:t>
            </a:r>
            <a:r>
              <a:rPr sz="2200" spc="-10" dirty="0"/>
              <a:t>.</a:t>
            </a:r>
            <a:r>
              <a:rPr sz="2200" spc="-5" dirty="0"/>
              <a:t> </a:t>
            </a:r>
            <a:r>
              <a:rPr sz="2200" spc="-10" dirty="0"/>
              <a:t>C</a:t>
            </a:r>
            <a:r>
              <a:rPr sz="2200" spc="-15" dirty="0"/>
              <a:t>a</a:t>
            </a:r>
            <a:r>
              <a:rPr sz="2200" spc="-5" dirty="0"/>
              <a:t>s</a:t>
            </a:r>
            <a:r>
              <a:rPr sz="2200" spc="-30" dirty="0"/>
              <a:t>e</a:t>
            </a:r>
            <a:r>
              <a:rPr sz="2200" spc="-10" dirty="0"/>
              <a:t>y</a:t>
            </a:r>
            <a:r>
              <a:rPr sz="2200" spc="5" dirty="0"/>
              <a:t> </a:t>
            </a:r>
            <a:r>
              <a:rPr sz="2200" spc="-40" dirty="0"/>
              <a:t>F</a:t>
            </a:r>
            <a:r>
              <a:rPr sz="2200" spc="-15" dirty="0"/>
              <a:t>o</a:t>
            </a:r>
            <a:r>
              <a:rPr sz="2200" spc="-20" dirty="0"/>
              <a:t>und</a:t>
            </a:r>
            <a:r>
              <a:rPr sz="2200" spc="-40" dirty="0"/>
              <a:t>a</a:t>
            </a:r>
            <a:r>
              <a:rPr sz="2200" spc="-10" dirty="0"/>
              <a:t>tion,</a:t>
            </a:r>
            <a:r>
              <a:rPr sz="2200" spc="-15" dirty="0"/>
              <a:t> </a:t>
            </a:r>
            <a:r>
              <a:rPr sz="2200" spc="-10" dirty="0"/>
              <a:t>Kids </a:t>
            </a:r>
            <a:r>
              <a:rPr sz="2200" spc="-20" dirty="0"/>
              <a:t>C</a:t>
            </a:r>
            <a:r>
              <a:rPr sz="2200" spc="-10" dirty="0"/>
              <a:t>o</a:t>
            </a:r>
            <a:r>
              <a:rPr sz="2200" spc="-20" dirty="0"/>
              <a:t>u</a:t>
            </a:r>
            <a:r>
              <a:rPr sz="2200" spc="-45" dirty="0"/>
              <a:t>n</a:t>
            </a:r>
            <a:r>
              <a:rPr sz="2200" spc="-10" dirty="0"/>
              <a:t>t</a:t>
            </a:r>
            <a:r>
              <a:rPr sz="2200" spc="-5" dirty="0"/>
              <a:t> </a:t>
            </a:r>
            <a:r>
              <a:rPr sz="2200" spc="-10" dirty="0"/>
              <a:t>D</a:t>
            </a:r>
            <a:r>
              <a:rPr sz="2200" spc="-35" dirty="0"/>
              <a:t>a</a:t>
            </a:r>
            <a:r>
              <a:rPr sz="2200" spc="-40" dirty="0"/>
              <a:t>t</a:t>
            </a:r>
            <a:r>
              <a:rPr sz="2200" spc="-15" dirty="0"/>
              <a:t>a</a:t>
            </a:r>
            <a:r>
              <a:rPr sz="2200" spc="-5" dirty="0"/>
              <a:t> </a:t>
            </a:r>
            <a:r>
              <a:rPr sz="2200" spc="-20" dirty="0"/>
              <a:t>Ce</a:t>
            </a:r>
            <a:r>
              <a:rPr sz="2200" spc="-40" dirty="0"/>
              <a:t>nt</a:t>
            </a:r>
            <a:r>
              <a:rPr sz="2200" spc="-15" dirty="0"/>
              <a:t>e</a:t>
            </a:r>
            <a:r>
              <a:rPr sz="2200" spc="-229" dirty="0"/>
              <a:t>r</a:t>
            </a:r>
            <a:r>
              <a:rPr sz="2200" spc="-10" dirty="0"/>
              <a:t>.</a:t>
            </a:r>
            <a:endParaRPr sz="2200"/>
          </a:p>
          <a:p>
            <a:pPr marL="12700">
              <a:lnSpc>
                <a:spcPct val="100000"/>
              </a:lnSpc>
            </a:pPr>
            <a:r>
              <a:rPr sz="2200" spc="-30" dirty="0">
                <a:hlinkClick r:id="rId5"/>
              </a:rPr>
              <a:t>h</a:t>
            </a:r>
            <a:r>
              <a:rPr sz="2200" spc="-50" dirty="0">
                <a:hlinkClick r:id="rId5"/>
              </a:rPr>
              <a:t>t</a:t>
            </a:r>
            <a:r>
              <a:rPr sz="2200" spc="-10" dirty="0">
                <a:hlinkClick r:id="rId5"/>
              </a:rPr>
              <a:t>t</a:t>
            </a:r>
            <a:r>
              <a:rPr sz="2200" spc="-25" dirty="0">
                <a:hlinkClick r:id="rId5"/>
              </a:rPr>
              <a:t>p</a:t>
            </a:r>
            <a:r>
              <a:rPr sz="2200" spc="-10" dirty="0">
                <a:hlinkClick r:id="rId5"/>
              </a:rPr>
              <a:t>://ww</a:t>
            </a:r>
            <a:r>
              <a:rPr sz="2200" spc="-165" dirty="0">
                <a:hlinkClick r:id="rId5"/>
              </a:rPr>
              <a:t>w</a:t>
            </a:r>
            <a:r>
              <a:rPr sz="2200" spc="-15" dirty="0">
                <a:hlinkClick r:id="rId5"/>
              </a:rPr>
              <a:t>.ae</a:t>
            </a:r>
            <a:r>
              <a:rPr sz="2200" spc="-20" dirty="0">
                <a:hlinkClick r:id="rId5"/>
              </a:rPr>
              <a:t>c</a:t>
            </a:r>
            <a:r>
              <a:rPr sz="2200" spc="-155" dirty="0">
                <a:hlinkClick r:id="rId5"/>
              </a:rPr>
              <a:t>f</a:t>
            </a:r>
            <a:r>
              <a:rPr sz="2200" spc="-15" dirty="0">
                <a:hlinkClick r:id="rId5"/>
              </a:rPr>
              <a:t>.o</a:t>
            </a:r>
            <a:r>
              <a:rPr sz="2200" spc="-30" dirty="0">
                <a:hlinkClick r:id="rId5"/>
              </a:rPr>
              <a:t>r</a:t>
            </a:r>
            <a:r>
              <a:rPr sz="2200" spc="60" dirty="0">
                <a:hlinkClick r:id="rId5"/>
              </a:rPr>
              <a:t>g</a:t>
            </a:r>
            <a:r>
              <a:rPr sz="2200" spc="-15" dirty="0">
                <a:hlinkClick r:id="rId5"/>
              </a:rPr>
              <a:t>/</a:t>
            </a:r>
            <a:r>
              <a:rPr sz="2200" spc="-40" dirty="0">
                <a:hlinkClick r:id="rId5"/>
              </a:rPr>
              <a:t>w</a:t>
            </a:r>
            <a:r>
              <a:rPr sz="2200" spc="-15" dirty="0">
                <a:hlinkClick r:id="rId5"/>
              </a:rPr>
              <a:t>ork/kid</a:t>
            </a:r>
            <a:r>
              <a:rPr sz="2200" spc="0" dirty="0">
                <a:hlinkClick r:id="rId5"/>
              </a:rPr>
              <a:t>s</a:t>
            </a:r>
            <a:r>
              <a:rPr sz="2200" spc="-15" dirty="0">
                <a:hlinkClick r:id="rId5"/>
              </a:rPr>
              <a:t>-</a:t>
            </a:r>
            <a:r>
              <a:rPr sz="2200" spc="-45" dirty="0">
                <a:hlinkClick r:id="rId5"/>
              </a:rPr>
              <a:t>c</a:t>
            </a:r>
            <a:r>
              <a:rPr sz="2200" spc="-20" dirty="0">
                <a:hlinkClick r:id="rId5"/>
              </a:rPr>
              <a:t>ou</a:t>
            </a:r>
            <a:r>
              <a:rPr sz="2200" spc="-40" dirty="0">
                <a:hlinkClick r:id="rId5"/>
              </a:rPr>
              <a:t>n</a:t>
            </a:r>
            <a:r>
              <a:rPr sz="2200" spc="-10" dirty="0">
                <a:hlinkClick r:id="rId5"/>
              </a:rPr>
              <a:t>t/k</a:t>
            </a:r>
            <a:r>
              <a:rPr sz="2200" spc="-15" dirty="0">
                <a:hlinkClick r:id="rId5"/>
              </a:rPr>
              <a:t>i</a:t>
            </a:r>
            <a:r>
              <a:rPr sz="2200" spc="-20" dirty="0">
                <a:hlinkClick r:id="rId5"/>
              </a:rPr>
              <a:t>d</a:t>
            </a:r>
            <a:r>
              <a:rPr sz="2200" spc="-10" dirty="0">
                <a:hlinkClick r:id="rId5"/>
              </a:rPr>
              <a:t>s</a:t>
            </a:r>
            <a:r>
              <a:rPr sz="2200" spc="-15" dirty="0">
                <a:hlinkClick r:id="rId5"/>
              </a:rPr>
              <a:t>-</a:t>
            </a:r>
            <a:r>
              <a:rPr sz="2200" spc="-45" dirty="0">
                <a:hlinkClick r:id="rId5"/>
              </a:rPr>
              <a:t>c</a:t>
            </a:r>
            <a:r>
              <a:rPr sz="2200" spc="-20" dirty="0">
                <a:hlinkClick r:id="rId5"/>
              </a:rPr>
              <a:t>ou</a:t>
            </a:r>
            <a:r>
              <a:rPr sz="2200" spc="-40" dirty="0">
                <a:hlinkClick r:id="rId5"/>
              </a:rPr>
              <a:t>n</a:t>
            </a:r>
            <a:r>
              <a:rPr sz="2200" spc="-15" dirty="0">
                <a:hlinkClick r:id="rId5"/>
              </a:rPr>
              <a:t>t-d</a:t>
            </a:r>
            <a:r>
              <a:rPr sz="2200" spc="-40" dirty="0">
                <a:hlinkClick r:id="rId5"/>
              </a:rPr>
              <a:t>at</a:t>
            </a:r>
            <a:r>
              <a:rPr sz="2200" spc="-15" dirty="0">
                <a:hlinkClick r:id="rId5"/>
              </a:rPr>
              <a:t>a-</a:t>
            </a:r>
            <a:r>
              <a:rPr sz="2200" spc="-10" dirty="0">
                <a:hlinkClick r:id="rId5"/>
              </a:rPr>
              <a:t>c</a:t>
            </a:r>
            <a:r>
              <a:rPr sz="2200" spc="-25" dirty="0">
                <a:hlinkClick r:id="rId5"/>
              </a:rPr>
              <a:t>e</a:t>
            </a:r>
            <a:r>
              <a:rPr sz="2200" spc="-30" dirty="0">
                <a:hlinkClick r:id="rId5"/>
              </a:rPr>
              <a:t>n</a:t>
            </a:r>
            <a:r>
              <a:rPr sz="2200" spc="-40" dirty="0">
                <a:hlinkClick r:id="rId5"/>
              </a:rPr>
              <a:t>t</a:t>
            </a:r>
            <a:r>
              <a:rPr sz="2200" spc="-10" dirty="0">
                <a:hlinkClick r:id="rId5"/>
              </a:rPr>
              <a:t>er/</a:t>
            </a:r>
            <a:endParaRPr sz="2200"/>
          </a:p>
          <a:p>
            <a:pPr marL="12700">
              <a:lnSpc>
                <a:spcPct val="100000"/>
              </a:lnSpc>
            </a:pPr>
            <a:r>
              <a:rPr sz="2200" spc="-15" dirty="0"/>
              <a:t>U</a:t>
            </a:r>
            <a:r>
              <a:rPr sz="2200" spc="-25" dirty="0"/>
              <a:t>n</a:t>
            </a:r>
            <a:r>
              <a:rPr sz="2200" spc="-5" dirty="0"/>
              <a:t>i</a:t>
            </a:r>
            <a:r>
              <a:rPr sz="2200" spc="-40" dirty="0"/>
              <a:t>t</a:t>
            </a:r>
            <a:r>
              <a:rPr sz="2200" spc="-15" dirty="0"/>
              <a:t>ed</a:t>
            </a:r>
            <a:r>
              <a:rPr sz="2200" spc="10" dirty="0"/>
              <a:t> </a:t>
            </a:r>
            <a:r>
              <a:rPr sz="2200" spc="-15" dirty="0"/>
              <a:t>S</a:t>
            </a:r>
            <a:r>
              <a:rPr sz="2200" spc="-40" dirty="0"/>
              <a:t>t</a:t>
            </a:r>
            <a:r>
              <a:rPr sz="2200" spc="-35" dirty="0"/>
              <a:t>a</a:t>
            </a:r>
            <a:r>
              <a:rPr sz="2200" spc="-40" dirty="0"/>
              <a:t>t</a:t>
            </a:r>
            <a:r>
              <a:rPr sz="2200" spc="-15" dirty="0"/>
              <a:t>e</a:t>
            </a:r>
            <a:r>
              <a:rPr sz="2200" spc="15" dirty="0"/>
              <a:t> </a:t>
            </a:r>
            <a:r>
              <a:rPr sz="2200" spc="-20" dirty="0"/>
              <a:t>Cen</a:t>
            </a:r>
            <a:r>
              <a:rPr sz="2200" spc="-5" dirty="0"/>
              <a:t>s</a:t>
            </a:r>
            <a:r>
              <a:rPr sz="2200" spc="-15" dirty="0"/>
              <a:t>us</a:t>
            </a:r>
            <a:r>
              <a:rPr sz="2200" spc="-10" dirty="0"/>
              <a:t>,</a:t>
            </a:r>
            <a:r>
              <a:rPr sz="2200" spc="10" dirty="0"/>
              <a:t> </a:t>
            </a:r>
            <a:r>
              <a:rPr sz="2200" spc="-15" dirty="0"/>
              <a:t>Ameri</a:t>
            </a:r>
            <a:r>
              <a:rPr sz="2200" spc="-45" dirty="0"/>
              <a:t>c</a:t>
            </a:r>
            <a:r>
              <a:rPr sz="2200" spc="-15" dirty="0"/>
              <a:t>an</a:t>
            </a:r>
            <a:r>
              <a:rPr sz="2200" spc="5" dirty="0"/>
              <a:t> </a:t>
            </a:r>
            <a:r>
              <a:rPr sz="2200" spc="-75" dirty="0"/>
              <a:t>F</a:t>
            </a:r>
            <a:r>
              <a:rPr sz="2200" spc="-10" dirty="0"/>
              <a:t>act</a:t>
            </a:r>
            <a:r>
              <a:rPr sz="2200" spc="-5" dirty="0"/>
              <a:t> </a:t>
            </a:r>
            <a:r>
              <a:rPr sz="2200" spc="-15" dirty="0"/>
              <a:t>Finde</a:t>
            </a:r>
            <a:r>
              <a:rPr sz="2200" spc="-220" dirty="0"/>
              <a:t>r</a:t>
            </a:r>
            <a:r>
              <a:rPr sz="2200" spc="-10" dirty="0"/>
              <a:t>.</a:t>
            </a:r>
            <a:endParaRPr sz="2200"/>
          </a:p>
          <a:p>
            <a:pPr marL="12700" marR="5080">
              <a:lnSpc>
                <a:spcPct val="80000"/>
              </a:lnSpc>
              <a:spcBef>
                <a:spcPts val="525"/>
              </a:spcBef>
            </a:pPr>
            <a:r>
              <a:rPr sz="2200" spc="-40" dirty="0">
                <a:hlinkClick r:id="rId6"/>
              </a:rPr>
              <a:t>h</a:t>
            </a:r>
            <a:r>
              <a:rPr sz="2200" spc="-50" dirty="0">
                <a:hlinkClick r:id="rId6"/>
              </a:rPr>
              <a:t>t</a:t>
            </a:r>
            <a:r>
              <a:rPr sz="2200" spc="-10" dirty="0">
                <a:hlinkClick r:id="rId6"/>
              </a:rPr>
              <a:t>tp://</a:t>
            </a:r>
            <a:r>
              <a:rPr sz="2200" spc="-55" dirty="0">
                <a:hlinkClick r:id="rId6"/>
              </a:rPr>
              <a:t>f</a:t>
            </a:r>
            <a:r>
              <a:rPr sz="2200" spc="-10" dirty="0">
                <a:hlinkClick r:id="rId6"/>
              </a:rPr>
              <a:t>actfind</a:t>
            </a:r>
            <a:r>
              <a:rPr sz="2200" spc="-25" dirty="0">
                <a:hlinkClick r:id="rId6"/>
              </a:rPr>
              <a:t>e</a:t>
            </a:r>
            <a:r>
              <a:rPr sz="2200" spc="-225" dirty="0">
                <a:hlinkClick r:id="rId6"/>
              </a:rPr>
              <a:t>r</a:t>
            </a:r>
            <a:r>
              <a:rPr sz="2200" spc="-15" dirty="0">
                <a:hlinkClick r:id="rId6"/>
              </a:rPr>
              <a:t>.c</a:t>
            </a:r>
            <a:r>
              <a:rPr sz="2200" spc="-25" dirty="0">
                <a:hlinkClick r:id="rId6"/>
              </a:rPr>
              <a:t>e</a:t>
            </a:r>
            <a:r>
              <a:rPr sz="2200" spc="-20" dirty="0">
                <a:hlinkClick r:id="rId6"/>
              </a:rPr>
              <a:t>nsu</a:t>
            </a:r>
            <a:r>
              <a:rPr sz="2200" spc="-5" dirty="0">
                <a:hlinkClick r:id="rId6"/>
              </a:rPr>
              <a:t>s</a:t>
            </a:r>
            <a:r>
              <a:rPr sz="2200" spc="0" dirty="0">
                <a:hlinkClick r:id="rId6"/>
              </a:rPr>
              <a:t>.</a:t>
            </a:r>
            <a:r>
              <a:rPr sz="2200" spc="-30" dirty="0">
                <a:hlinkClick r:id="rId6"/>
              </a:rPr>
              <a:t>g</a:t>
            </a:r>
            <a:r>
              <a:rPr sz="2200" spc="-15" dirty="0">
                <a:hlinkClick r:id="rId6"/>
              </a:rPr>
              <a:t>ov/</a:t>
            </a:r>
            <a:r>
              <a:rPr sz="2200" spc="-55" dirty="0">
                <a:hlinkClick r:id="rId6"/>
              </a:rPr>
              <a:t>f</a:t>
            </a:r>
            <a:r>
              <a:rPr sz="2200" spc="-10" dirty="0">
                <a:hlinkClick r:id="rId6"/>
              </a:rPr>
              <a:t>aces</a:t>
            </a:r>
            <a:r>
              <a:rPr sz="2200" spc="-5" dirty="0">
                <a:hlinkClick r:id="rId6"/>
              </a:rPr>
              <a:t>/</a:t>
            </a:r>
            <a:r>
              <a:rPr sz="2200" spc="-20" dirty="0">
                <a:hlinkClick r:id="rId6"/>
              </a:rPr>
              <a:t>n</a:t>
            </a:r>
            <a:r>
              <a:rPr sz="2200" spc="-50" dirty="0">
                <a:hlinkClick r:id="rId6"/>
              </a:rPr>
              <a:t>a</a:t>
            </a:r>
            <a:r>
              <a:rPr sz="2200" spc="-10" dirty="0">
                <a:hlinkClick r:id="rId6"/>
              </a:rPr>
              <a:t>v</a:t>
            </a:r>
            <a:r>
              <a:rPr sz="2200" spc="-5" dirty="0">
                <a:hlinkClick r:id="rId6"/>
              </a:rPr>
              <a:t>/</a:t>
            </a:r>
            <a:r>
              <a:rPr sz="2200" spc="-15" dirty="0">
                <a:hlinkClick r:id="rId6"/>
              </a:rPr>
              <a:t>j</a:t>
            </a:r>
            <a:r>
              <a:rPr sz="2200" spc="-30" dirty="0">
                <a:hlinkClick r:id="rId6"/>
              </a:rPr>
              <a:t>s</a:t>
            </a:r>
            <a:r>
              <a:rPr sz="2200" spc="-15" dirty="0">
                <a:hlinkClick r:id="rId6"/>
              </a:rPr>
              <a:t>f/p</a:t>
            </a:r>
            <a:r>
              <a:rPr sz="2200" spc="-10" dirty="0">
                <a:hlinkClick r:id="rId6"/>
              </a:rPr>
              <a:t>a</a:t>
            </a:r>
            <a:r>
              <a:rPr sz="2200" spc="-45" dirty="0">
                <a:hlinkClick r:id="rId6"/>
              </a:rPr>
              <a:t>g</a:t>
            </a:r>
            <a:r>
              <a:rPr sz="2200" spc="-10" dirty="0">
                <a:hlinkClick r:id="rId6"/>
              </a:rPr>
              <a:t>es</a:t>
            </a:r>
            <a:r>
              <a:rPr sz="2200" spc="-45" dirty="0">
                <a:hlinkClick r:id="rId6"/>
              </a:rPr>
              <a:t>/</a:t>
            </a:r>
            <a:r>
              <a:rPr sz="2200" spc="-15" dirty="0">
                <a:hlinkClick r:id="rId6"/>
              </a:rPr>
              <a:t>se</a:t>
            </a:r>
            <a:r>
              <a:rPr sz="2200" spc="-10" dirty="0">
                <a:hlinkClick r:id="rId6"/>
              </a:rPr>
              <a:t>a</a:t>
            </a:r>
            <a:r>
              <a:rPr sz="2200" spc="-45" dirty="0">
                <a:hlinkClick r:id="rId6"/>
              </a:rPr>
              <a:t>r</a:t>
            </a:r>
            <a:r>
              <a:rPr sz="2200" spc="-15" dirty="0">
                <a:hlinkClick r:id="rId6"/>
              </a:rPr>
              <a:t>ch</a:t>
            </a:r>
            <a:r>
              <a:rPr sz="2200" spc="-40" dirty="0">
                <a:hlinkClick r:id="rId6"/>
              </a:rPr>
              <a:t>r</a:t>
            </a:r>
            <a:r>
              <a:rPr sz="2200" spc="-10" dirty="0">
                <a:hlinkClick r:id="rId6"/>
              </a:rPr>
              <a:t>esults.x</a:t>
            </a:r>
            <a:r>
              <a:rPr sz="2200" spc="-55" dirty="0">
                <a:hlinkClick r:id="rId6"/>
              </a:rPr>
              <a:t>h</a:t>
            </a:r>
            <a:r>
              <a:rPr sz="2200" spc="-15" dirty="0">
                <a:hlinkClick r:id="rId6"/>
              </a:rPr>
              <a:t>tml?r</a:t>
            </a:r>
            <a:r>
              <a:rPr sz="2200" spc="-10" dirty="0"/>
              <a:t> </a:t>
            </a:r>
            <a:r>
              <a:rPr sz="2200" spc="-45" dirty="0"/>
              <a:t>e</a:t>
            </a:r>
            <a:r>
              <a:rPr sz="2200" spc="-15" dirty="0"/>
              <a:t>f</a:t>
            </a:r>
            <a:r>
              <a:rPr sz="2200" spc="-30" dirty="0"/>
              <a:t>r</a:t>
            </a:r>
            <a:r>
              <a:rPr sz="2200" spc="-10" dirty="0"/>
              <a:t>esh=t</a:t>
            </a:r>
            <a:endParaRPr sz="2200"/>
          </a:p>
        </p:txBody>
      </p:sp>
    </p:spTree>
    <p:extLst>
      <p:ext uri="{BB962C8B-B14F-4D97-AF65-F5344CB8AC3E}">
        <p14:creationId xmlns:p14="http://schemas.microsoft.com/office/powerpoint/2010/main" val="1877127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6272" y="2294889"/>
            <a:ext cx="7328534" cy="2383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/>
            <a:r>
              <a:rPr sz="3200" b="1" dirty="0">
                <a:solidFill>
                  <a:srgbClr val="17375E"/>
                </a:solidFill>
                <a:cs typeface="Calibri"/>
              </a:rPr>
              <a:t>S</a:t>
            </a:r>
            <a:r>
              <a:rPr sz="3200" b="1" spc="-3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anda</a:t>
            </a:r>
            <a:r>
              <a:rPr sz="3200" b="1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d</a:t>
            </a:r>
            <a:r>
              <a:rPr sz="3200" b="1" spc="-3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spc="-5" dirty="0">
                <a:solidFill>
                  <a:srgbClr val="17375E"/>
                </a:solidFill>
                <a:cs typeface="Calibri"/>
              </a:rPr>
              <a:t>3.3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12700" marR="5080" indent="635" algn="ctr"/>
            <a:r>
              <a:rPr sz="3200" spc="-5" dirty="0">
                <a:solidFill>
                  <a:srgbClr val="17375E"/>
                </a:solidFill>
                <a:cs typeface="Calibri"/>
              </a:rPr>
              <a:t>Th</a:t>
            </a:r>
            <a:r>
              <a:rPr sz="3200" dirty="0">
                <a:solidFill>
                  <a:srgbClr val="17375E"/>
                </a:solidFill>
                <a:cs typeface="Calibri"/>
              </a:rPr>
              <a:t>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6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dirty="0">
                <a:solidFill>
                  <a:srgbClr val="17375E"/>
                </a:solidFill>
                <a:cs typeface="Calibri"/>
              </a:rPr>
              <a:t>ani</a:t>
            </a:r>
            <a:r>
              <a:rPr sz="3200" spc="-65" dirty="0">
                <a:solidFill>
                  <a:srgbClr val="17375E"/>
                </a:solidFill>
                <a:cs typeface="Calibri"/>
              </a:rPr>
              <a:t>z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ollec</a:t>
            </a:r>
            <a:r>
              <a:rPr sz="3200" dirty="0">
                <a:solidFill>
                  <a:srgbClr val="17375E"/>
                </a:solidFill>
                <a:cs typeface="Calibri"/>
              </a:rPr>
              <a:t>ts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and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anal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y</a:t>
            </a:r>
            <a:r>
              <a:rPr sz="3200" spc="-80" dirty="0">
                <a:solidFill>
                  <a:srgbClr val="17375E"/>
                </a:solidFill>
                <a:cs typeface="Calibri"/>
              </a:rPr>
              <a:t>z</a:t>
            </a:r>
            <a:r>
              <a:rPr sz="3200" dirty="0">
                <a:solidFill>
                  <a:srgbClr val="17375E"/>
                </a:solidFill>
                <a:cs typeface="Calibri"/>
              </a:rPr>
              <a:t>es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both qua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l</a:t>
            </a:r>
            <a:r>
              <a:rPr sz="320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3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and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qua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4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 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 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ts 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g</a:t>
            </a:r>
            <a:r>
              <a:rPr sz="3200" dirty="0">
                <a:solidFill>
                  <a:srgbClr val="17375E"/>
                </a:solidFill>
                <a:cs typeface="Calibri"/>
              </a:rPr>
              <a:t>eog</a:t>
            </a:r>
            <a:r>
              <a:rPr sz="3200" spc="-6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aphic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vice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ea(s)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 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ommun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ty as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es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me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t.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43235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7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22145"/>
            <a:ext cx="7803515" cy="2651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tabLst>
                <a:tab pos="527685" algn="l"/>
              </a:tabLst>
            </a:pPr>
            <a:r>
              <a:rPr sz="3200" spc="-1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.	G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dirty="0">
                <a:solidFill>
                  <a:srgbClr val="17375E"/>
                </a:solidFill>
                <a:cs typeface="Calibri"/>
              </a:rPr>
              <a:t>ida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ce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ni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ion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and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En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9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dirty="0">
                <a:solidFill>
                  <a:srgbClr val="17375E"/>
                </a:solidFill>
                <a:cs typeface="Calibri"/>
              </a:rPr>
              <a:t>ecti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e anal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y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f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marR="54737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En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us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f 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omp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ehens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e,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eg</a:t>
            </a:r>
            <a:r>
              <a:rPr sz="3200" spc="-6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ed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En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anal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y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f 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2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vice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ea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in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s e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dirty="0">
                <a:solidFill>
                  <a:srgbClr val="17375E"/>
                </a:solidFill>
                <a:cs typeface="Calibri"/>
              </a:rPr>
              <a:t>ty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49058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7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22145"/>
            <a:ext cx="7932420" cy="3139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200" dirty="0">
                <a:solidFill>
                  <a:srgbClr val="17375E"/>
                </a:solidFill>
                <a:cs typeface="Calibri"/>
              </a:rPr>
              <a:t>B.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dirty="0">
                <a:solidFill>
                  <a:srgbClr val="17375E"/>
                </a:solidFill>
                <a:cs typeface="Calibri"/>
              </a:rPr>
              <a:t>ida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ce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Comp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l</a:t>
            </a:r>
            <a:r>
              <a:rPr sz="3200" dirty="0">
                <a:solidFill>
                  <a:srgbClr val="17375E"/>
                </a:solidFill>
                <a:cs typeface="Calibri"/>
              </a:rPr>
              <a:t>iance and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Docu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m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on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H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w 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h</a:t>
            </a:r>
            <a:r>
              <a:rPr sz="3200" dirty="0">
                <a:solidFill>
                  <a:srgbClr val="17375E"/>
                </a:solidFill>
                <a:cs typeface="Calibri"/>
              </a:rPr>
              <a:t>e 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ne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ollec</a:t>
            </a:r>
            <a:r>
              <a:rPr sz="3200" dirty="0">
                <a:solidFill>
                  <a:srgbClr val="17375E"/>
                </a:solidFill>
                <a:cs typeface="Calibri"/>
              </a:rPr>
              <a:t>t and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anal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y</a:t>
            </a:r>
            <a:r>
              <a:rPr sz="3200" spc="-80" dirty="0">
                <a:solidFill>
                  <a:srgbClr val="17375E"/>
                </a:solidFill>
                <a:cs typeface="Calibri"/>
              </a:rPr>
              <a:t>z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dirty="0">
                <a:solidFill>
                  <a:srgbClr val="17375E"/>
                </a:solidFill>
                <a:cs typeface="Calibri"/>
              </a:rPr>
              <a:t>.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marR="1471295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H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w 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h</a:t>
            </a:r>
            <a:r>
              <a:rPr sz="3200" dirty="0">
                <a:solidFill>
                  <a:srgbClr val="17375E"/>
                </a:solidFill>
                <a:cs typeface="Calibri"/>
              </a:rPr>
              <a:t>e 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ne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 amou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of qual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3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and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qua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4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.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17375E"/>
                </a:solidFill>
                <a:cs typeface="Calibri"/>
              </a:rPr>
              <a:t>Un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80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ormi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y</a:t>
            </a:r>
            <a:r>
              <a:rPr sz="3200" spc="3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f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 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ollec</a:t>
            </a:r>
            <a:r>
              <a:rPr sz="3200" dirty="0">
                <a:solidFill>
                  <a:srgbClr val="17375E"/>
                </a:solidFill>
                <a:cs typeface="Calibri"/>
              </a:rPr>
              <a:t>tion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ac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os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/>
            <a:r>
              <a:rPr sz="3200" spc="-5" dirty="0">
                <a:solidFill>
                  <a:srgbClr val="17375E"/>
                </a:solidFill>
                <a:cs typeface="Calibri"/>
              </a:rPr>
              <a:t>se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vice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ea.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26363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7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22145"/>
            <a:ext cx="7932420" cy="2748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200" dirty="0">
                <a:solidFill>
                  <a:srgbClr val="17375E"/>
                </a:solidFill>
                <a:cs typeface="Calibri"/>
              </a:rPr>
              <a:t>B.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dirty="0">
                <a:solidFill>
                  <a:srgbClr val="17375E"/>
                </a:solidFill>
                <a:cs typeface="Calibri"/>
              </a:rPr>
              <a:t>ida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ce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Comp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l</a:t>
            </a:r>
            <a:r>
              <a:rPr sz="3200" dirty="0">
                <a:solidFill>
                  <a:srgbClr val="17375E"/>
                </a:solidFill>
                <a:cs typeface="Calibri"/>
              </a:rPr>
              <a:t>iance and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Docu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m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on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 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ollec</a:t>
            </a:r>
            <a:r>
              <a:rPr sz="3200" dirty="0">
                <a:solidFill>
                  <a:srgbClr val="17375E"/>
                </a:solidFill>
                <a:cs typeface="Calibri"/>
              </a:rPr>
              <a:t>tion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p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ocedu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es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 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nal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y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p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ocedu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es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70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17375E"/>
                </a:solidFill>
                <a:cs typeface="Calibri"/>
              </a:rPr>
              <a:t>Qua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and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qual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3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6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f 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h</a:t>
            </a:r>
            <a:r>
              <a:rPr sz="3200" dirty="0">
                <a:solidFill>
                  <a:srgbClr val="17375E"/>
                </a:solidFill>
                <a:cs typeface="Calibri"/>
              </a:rPr>
              <a:t>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se</a:t>
            </a:r>
            <a:r>
              <a:rPr sz="3200" spc="2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vice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ea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64052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7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73377"/>
            <a:ext cx="7994015" cy="4309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200" spc="-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dirty="0">
                <a:solidFill>
                  <a:srgbClr val="17375E"/>
                </a:solidFill>
                <a:cs typeface="Calibri"/>
              </a:rPr>
              <a:t>.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B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y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on</a:t>
            </a:r>
            <a:r>
              <a:rPr sz="3200" dirty="0">
                <a:solidFill>
                  <a:srgbClr val="17375E"/>
                </a:solidFill>
                <a:cs typeface="Calibri"/>
              </a:rPr>
              <a:t>d 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omp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l</a:t>
            </a:r>
            <a:r>
              <a:rPr sz="3200" dirty="0">
                <a:solidFill>
                  <a:srgbClr val="17375E"/>
                </a:solidFill>
                <a:cs typeface="Calibri"/>
              </a:rPr>
              <a:t>iance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marR="682625" indent="-342900">
              <a:lnSpc>
                <a:spcPts val="3460"/>
              </a:lnSpc>
              <a:spcBef>
                <a:spcPts val="81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Doe</a:t>
            </a:r>
            <a:r>
              <a:rPr sz="3200" dirty="0">
                <a:solidFill>
                  <a:srgbClr val="17375E"/>
                </a:solidFill>
                <a:cs typeface="Calibri"/>
              </a:rPr>
              <a:t>s 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h</a:t>
            </a:r>
            <a:r>
              <a:rPr sz="3200" dirty="0">
                <a:solidFill>
                  <a:srgbClr val="17375E"/>
                </a:solidFill>
                <a:cs typeface="Calibri"/>
              </a:rPr>
              <a:t>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 include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ends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6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m 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h</a:t>
            </a:r>
            <a:r>
              <a:rPr sz="3200" dirty="0">
                <a:solidFill>
                  <a:srgbClr val="17375E"/>
                </a:solidFill>
                <a:cs typeface="Calibri"/>
              </a:rPr>
              <a:t>e la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t th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ee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r mo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y</a:t>
            </a:r>
            <a:r>
              <a:rPr sz="3200" dirty="0">
                <a:solidFill>
                  <a:srgbClr val="17375E"/>
                </a:solidFill>
                <a:cs typeface="Calibri"/>
              </a:rPr>
              <a:t>ea</a:t>
            </a:r>
            <a:r>
              <a:rPr sz="3200" spc="-6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s?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334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17375E"/>
                </a:solidFill>
                <a:cs typeface="Calibri"/>
              </a:rPr>
              <a:t>Is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upd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ed</a:t>
            </a:r>
            <a:r>
              <a:rPr sz="32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ann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dirty="0">
                <a:solidFill>
                  <a:srgbClr val="17375E"/>
                </a:solidFill>
                <a:cs typeface="Calibri"/>
              </a:rPr>
              <a:t>al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l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y</a:t>
            </a:r>
            <a:r>
              <a:rPr sz="3200" dirty="0">
                <a:solidFill>
                  <a:srgbClr val="17375E"/>
                </a:solidFill>
                <a:cs typeface="Calibri"/>
              </a:rPr>
              <a:t>?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marR="1583055" indent="-342900">
              <a:lnSpc>
                <a:spcPts val="3460"/>
              </a:lnSpc>
              <a:spcBef>
                <a:spcPts val="81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17375E"/>
                </a:solidFill>
                <a:cs typeface="Calibri"/>
              </a:rPr>
              <a:t>Is the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p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ese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ed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 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w</a:t>
            </a:r>
            <a:r>
              <a:rPr sz="3200" spc="-6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y 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h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is access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bl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 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dirty="0">
                <a:solidFill>
                  <a:srgbClr val="17375E"/>
                </a:solidFill>
                <a:cs typeface="Calibri"/>
              </a:rPr>
              <a:t>ene</a:t>
            </a:r>
            <a:r>
              <a:rPr sz="3200" spc="-7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al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pub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l</a:t>
            </a:r>
            <a:r>
              <a:rPr sz="320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dirty="0">
                <a:solidFill>
                  <a:srgbClr val="17375E"/>
                </a:solidFill>
                <a:cs typeface="Calibri"/>
              </a:rPr>
              <a:t>?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marR="5080" indent="-342900">
              <a:lnSpc>
                <a:spcPts val="3460"/>
              </a:lnSpc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Doe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CA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us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 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ollec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p</a:t>
            </a:r>
            <a:r>
              <a:rPr sz="3200" spc="-6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ocess 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bui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l</a:t>
            </a:r>
            <a:r>
              <a:rPr sz="3200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2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onnection</a:t>
            </a:r>
            <a:r>
              <a:rPr sz="3200" dirty="0">
                <a:solidFill>
                  <a:srgbClr val="17375E"/>
                </a:solidFill>
                <a:cs typeface="Calibri"/>
              </a:rPr>
              <a:t>s with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b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oade</a:t>
            </a:r>
            <a:r>
              <a:rPr sz="320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114" dirty="0">
                <a:solidFill>
                  <a:srgbClr val="17375E"/>
                </a:solidFill>
                <a:cs typeface="Calibri"/>
              </a:rPr>
              <a:t>k</a:t>
            </a:r>
            <a:r>
              <a:rPr sz="3200" dirty="0">
                <a:solidFill>
                  <a:srgbClr val="17375E"/>
                </a:solidFill>
                <a:cs typeface="Calibri"/>
              </a:rPr>
              <a:t>eholder g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ou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p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s?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44161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00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60" dirty="0"/>
              <a:t>D</a:t>
            </a:r>
            <a:r>
              <a:rPr sz="2200" spc="-10" dirty="0"/>
              <a:t>.</a:t>
            </a:r>
            <a:r>
              <a:rPr sz="2200" spc="-5" dirty="0"/>
              <a:t> </a:t>
            </a:r>
            <a:r>
              <a:rPr sz="2200" spc="-65" dirty="0"/>
              <a:t>R</a:t>
            </a:r>
            <a:r>
              <a:rPr sz="2200" spc="-10" dirty="0"/>
              <a:t>eso</a:t>
            </a:r>
            <a:r>
              <a:rPr sz="2200" spc="-20" dirty="0"/>
              <a:t>u</a:t>
            </a:r>
            <a:r>
              <a:rPr sz="2200" spc="-45" dirty="0"/>
              <a:t>r</a:t>
            </a:r>
            <a:r>
              <a:rPr sz="2200" spc="-10" dirty="0"/>
              <a:t>ces</a:t>
            </a:r>
            <a:endParaRPr sz="2200"/>
          </a:p>
          <a:p>
            <a:pPr marL="12700" marR="622300">
              <a:lnSpc>
                <a:spcPct val="90000"/>
              </a:lnSpc>
              <a:spcBef>
                <a:spcPts val="265"/>
              </a:spcBef>
            </a:pPr>
            <a:r>
              <a:rPr sz="2200" spc="-15" dirty="0">
                <a:latin typeface="Calibri"/>
                <a:cs typeface="Calibri"/>
              </a:rPr>
              <a:t>C</a:t>
            </a:r>
            <a:r>
              <a:rPr sz="2200" spc="-10" dirty="0">
                <a:latin typeface="Calibri"/>
                <a:cs typeface="Calibri"/>
              </a:rPr>
              <a:t>o</a:t>
            </a:r>
            <a:r>
              <a:rPr sz="2200" spc="-20" dirty="0">
                <a:latin typeface="Calibri"/>
                <a:cs typeface="Calibri"/>
              </a:rPr>
              <a:t>m</a:t>
            </a:r>
            <a:r>
              <a:rPr sz="2200" spc="-30" dirty="0">
                <a:latin typeface="Calibri"/>
                <a:cs typeface="Calibri"/>
              </a:rPr>
              <a:t>m</a:t>
            </a:r>
            <a:r>
              <a:rPr sz="2200" spc="-10" dirty="0">
                <a:latin typeface="Calibri"/>
                <a:cs typeface="Calibri"/>
              </a:rPr>
              <a:t>uni</a:t>
            </a:r>
            <a:r>
              <a:rPr sz="2200" spc="-25" dirty="0">
                <a:latin typeface="Calibri"/>
                <a:cs typeface="Calibri"/>
              </a:rPr>
              <a:t>t</a:t>
            </a:r>
            <a:r>
              <a:rPr sz="2200" spc="-10" dirty="0">
                <a:latin typeface="Calibri"/>
                <a:cs typeface="Calibri"/>
              </a:rPr>
              <a:t>y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C</a:t>
            </a:r>
            <a:r>
              <a:rPr sz="2200" spc="-10" dirty="0">
                <a:latin typeface="Calibri"/>
                <a:cs typeface="Calibri"/>
              </a:rPr>
              <a:t>o</a:t>
            </a:r>
            <a:r>
              <a:rPr sz="2200" spc="-20" dirty="0">
                <a:latin typeface="Calibri"/>
                <a:cs typeface="Calibri"/>
              </a:rPr>
              <a:t>m</a:t>
            </a:r>
            <a:r>
              <a:rPr sz="2200" spc="-30" dirty="0">
                <a:latin typeface="Calibri"/>
                <a:cs typeface="Calibri"/>
              </a:rPr>
              <a:t>m</a:t>
            </a:r>
            <a:r>
              <a:rPr sz="2200" spc="-15" dirty="0">
                <a:latin typeface="Calibri"/>
                <a:cs typeface="Calibri"/>
              </a:rPr>
              <a:t>on</a:t>
            </a:r>
            <a:r>
              <a:rPr sz="2200" spc="-5" dirty="0">
                <a:latin typeface="Calibri"/>
                <a:cs typeface="Calibri"/>
              </a:rPr>
              <a:t>s</a:t>
            </a:r>
            <a:r>
              <a:rPr sz="2200" spc="-10" dirty="0">
                <a:latin typeface="Calibri"/>
                <a:cs typeface="Calibri"/>
              </a:rPr>
              <a:t>,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C</a:t>
            </a:r>
            <a:r>
              <a:rPr sz="2200" spc="-10" dirty="0">
                <a:latin typeface="Calibri"/>
                <a:cs typeface="Calibri"/>
              </a:rPr>
              <a:t>o</a:t>
            </a:r>
            <a:r>
              <a:rPr sz="2200" spc="-20" dirty="0">
                <a:latin typeface="Calibri"/>
                <a:cs typeface="Calibri"/>
              </a:rPr>
              <a:t>m</a:t>
            </a:r>
            <a:r>
              <a:rPr sz="2200" spc="-30" dirty="0">
                <a:latin typeface="Calibri"/>
                <a:cs typeface="Calibri"/>
              </a:rPr>
              <a:t>m</a:t>
            </a:r>
            <a:r>
              <a:rPr sz="2200" spc="-10" dirty="0">
                <a:latin typeface="Calibri"/>
                <a:cs typeface="Calibri"/>
              </a:rPr>
              <a:t>uni</a:t>
            </a:r>
            <a:r>
              <a:rPr sz="2200" spc="-25" dirty="0">
                <a:latin typeface="Calibri"/>
                <a:cs typeface="Calibri"/>
              </a:rPr>
              <a:t>t</a:t>
            </a:r>
            <a:r>
              <a:rPr sz="2200" spc="-10" dirty="0">
                <a:latin typeface="Calibri"/>
                <a:cs typeface="Calibri"/>
              </a:rPr>
              <a:t>y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A</a:t>
            </a:r>
            <a:r>
              <a:rPr sz="2200" spc="-20" dirty="0">
                <a:latin typeface="Calibri"/>
                <a:cs typeface="Calibri"/>
              </a:rPr>
              <a:t>c</a:t>
            </a:r>
            <a:r>
              <a:rPr sz="2200" spc="-10" dirty="0">
                <a:latin typeface="Calibri"/>
                <a:cs typeface="Calibri"/>
              </a:rPr>
              <a:t>tion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55" dirty="0">
                <a:latin typeface="Calibri"/>
                <a:cs typeface="Calibri"/>
              </a:rPr>
              <a:t>P</a:t>
            </a:r>
            <a:r>
              <a:rPr sz="2200" spc="-10" dirty="0">
                <a:latin typeface="Calibri"/>
                <a:cs typeface="Calibri"/>
              </a:rPr>
              <a:t>artne</a:t>
            </a:r>
            <a:r>
              <a:rPr sz="2200" spc="-55" dirty="0">
                <a:latin typeface="Calibri"/>
                <a:cs typeface="Calibri"/>
              </a:rPr>
              <a:t>r</a:t>
            </a:r>
            <a:r>
              <a:rPr sz="2200" spc="-10" dirty="0">
                <a:latin typeface="Calibri"/>
                <a:cs typeface="Calibri"/>
              </a:rPr>
              <a:t>ship</a:t>
            </a:r>
            <a:r>
              <a:rPr sz="2200" spc="-145" dirty="0">
                <a:latin typeface="Calibri"/>
                <a:cs typeface="Calibri"/>
              </a:rPr>
              <a:t>’</a:t>
            </a:r>
            <a:r>
              <a:rPr sz="2200" spc="-10" dirty="0">
                <a:latin typeface="Calibri"/>
                <a:cs typeface="Calibri"/>
              </a:rPr>
              <a:t>s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20" dirty="0"/>
              <a:t>C</a:t>
            </a:r>
            <a:r>
              <a:rPr sz="2200" spc="-5" dirty="0"/>
              <a:t>o</a:t>
            </a:r>
            <a:r>
              <a:rPr sz="2200" spc="-15" dirty="0"/>
              <a:t>mp</a:t>
            </a:r>
            <a:r>
              <a:rPr sz="2200" spc="-40" dirty="0"/>
              <a:t>r</a:t>
            </a:r>
            <a:r>
              <a:rPr sz="2200" spc="-10" dirty="0"/>
              <a:t>ehensi</a:t>
            </a:r>
            <a:r>
              <a:rPr sz="2200" spc="-40" dirty="0"/>
              <a:t>v</a:t>
            </a:r>
            <a:r>
              <a:rPr sz="2200" spc="-15" dirty="0"/>
              <a:t>e</a:t>
            </a:r>
            <a:r>
              <a:rPr sz="2200" dirty="0"/>
              <a:t> </a:t>
            </a:r>
            <a:r>
              <a:rPr sz="2200" spc="-10" dirty="0"/>
              <a:t>C</a:t>
            </a:r>
            <a:r>
              <a:rPr sz="2200" spc="-15" dirty="0"/>
              <a:t>ommu</a:t>
            </a:r>
            <a:r>
              <a:rPr sz="2200" spc="-25" dirty="0"/>
              <a:t>n</a:t>
            </a:r>
            <a:r>
              <a:rPr sz="2200" spc="-10" dirty="0"/>
              <a:t>ity</a:t>
            </a:r>
            <a:r>
              <a:rPr sz="2200" spc="5" dirty="0"/>
              <a:t> </a:t>
            </a:r>
            <a:r>
              <a:rPr sz="2200" spc="-15" dirty="0"/>
              <a:t>Nee</a:t>
            </a:r>
            <a:r>
              <a:rPr sz="2200" spc="-25" dirty="0"/>
              <a:t>d</a:t>
            </a:r>
            <a:r>
              <a:rPr sz="2200" spc="-10" dirty="0"/>
              <a:t>s</a:t>
            </a:r>
            <a:r>
              <a:rPr sz="2200" spc="30" dirty="0"/>
              <a:t> </a:t>
            </a:r>
            <a:r>
              <a:rPr sz="2200" spc="-15" dirty="0"/>
              <a:t>As</a:t>
            </a:r>
            <a:r>
              <a:rPr sz="2200" spc="-5" dirty="0"/>
              <a:t>s</a:t>
            </a:r>
            <a:r>
              <a:rPr sz="2200" spc="-10" dirty="0"/>
              <a:t>es</a:t>
            </a:r>
            <a:r>
              <a:rPr sz="2200" spc="-5" dirty="0"/>
              <a:t>s</a:t>
            </a:r>
            <a:r>
              <a:rPr sz="2200" spc="-15" dirty="0"/>
              <a:t>me</a:t>
            </a:r>
            <a:r>
              <a:rPr sz="2200" spc="-45" dirty="0"/>
              <a:t>n</a:t>
            </a:r>
            <a:r>
              <a:rPr sz="2200" spc="-10" dirty="0"/>
              <a:t>t</a:t>
            </a:r>
            <a:r>
              <a:rPr sz="2200" spc="25" dirty="0"/>
              <a:t> </a:t>
            </a:r>
            <a:r>
              <a:rPr sz="2200" spc="-210" dirty="0"/>
              <a:t>T</a:t>
            </a:r>
            <a:r>
              <a:rPr sz="2200" spc="-15" dirty="0"/>
              <a:t>oo</a:t>
            </a:r>
            <a:r>
              <a:rPr sz="2200" dirty="0"/>
              <a:t>l. </a:t>
            </a:r>
            <a:r>
              <a:rPr sz="2200" spc="-40" dirty="0">
                <a:hlinkClick r:id="rId3"/>
              </a:rPr>
              <a:t>h</a:t>
            </a:r>
            <a:r>
              <a:rPr sz="2200" spc="-50" dirty="0">
                <a:hlinkClick r:id="rId3"/>
              </a:rPr>
              <a:t>t</a:t>
            </a:r>
            <a:r>
              <a:rPr sz="2200" spc="-10" dirty="0">
                <a:hlinkClick r:id="rId3"/>
              </a:rPr>
              <a:t>tp://ww</a:t>
            </a:r>
            <a:r>
              <a:rPr sz="2200" spc="-165" dirty="0">
                <a:hlinkClick r:id="rId3"/>
              </a:rPr>
              <a:t>w</a:t>
            </a:r>
            <a:r>
              <a:rPr sz="2200" spc="-15" dirty="0">
                <a:hlinkClick r:id="rId3"/>
              </a:rPr>
              <a:t>.</a:t>
            </a:r>
            <a:r>
              <a:rPr sz="2200" spc="-45" dirty="0">
                <a:hlinkClick r:id="rId3"/>
              </a:rPr>
              <a:t>c</a:t>
            </a:r>
            <a:r>
              <a:rPr sz="2200" spc="-15" dirty="0">
                <a:hlinkClick r:id="rId3"/>
              </a:rPr>
              <a:t>ommu</a:t>
            </a:r>
            <a:r>
              <a:rPr sz="2200" spc="-25" dirty="0">
                <a:hlinkClick r:id="rId3"/>
              </a:rPr>
              <a:t>n</a:t>
            </a:r>
            <a:r>
              <a:rPr sz="2200" spc="-10" dirty="0">
                <a:hlinkClick r:id="rId3"/>
              </a:rPr>
              <a:t>it</a:t>
            </a:r>
            <a:r>
              <a:rPr sz="2200" spc="-40" dirty="0">
                <a:hlinkClick r:id="rId3"/>
              </a:rPr>
              <a:t>yc</a:t>
            </a:r>
            <a:r>
              <a:rPr sz="2200" spc="-15" dirty="0">
                <a:hlinkClick r:id="rId3"/>
              </a:rPr>
              <a:t>ommons.o</a:t>
            </a:r>
            <a:r>
              <a:rPr sz="2200" spc="-35" dirty="0">
                <a:hlinkClick r:id="rId3"/>
              </a:rPr>
              <a:t>r</a:t>
            </a:r>
            <a:r>
              <a:rPr sz="2200" spc="60" dirty="0">
                <a:hlinkClick r:id="rId3"/>
              </a:rPr>
              <a:t>g</a:t>
            </a:r>
            <a:r>
              <a:rPr sz="2200" spc="-45" dirty="0">
                <a:hlinkClick r:id="rId3"/>
              </a:rPr>
              <a:t>/</a:t>
            </a:r>
            <a:r>
              <a:rPr sz="2200" spc="-15" dirty="0">
                <a:hlinkClick r:id="rId3"/>
              </a:rPr>
              <a:t>g</a:t>
            </a:r>
            <a:r>
              <a:rPr sz="2200" spc="-50" dirty="0">
                <a:hlinkClick r:id="rId3"/>
              </a:rPr>
              <a:t>r</a:t>
            </a:r>
            <a:r>
              <a:rPr sz="2200" spc="-15" dirty="0">
                <a:hlinkClick r:id="rId3"/>
              </a:rPr>
              <a:t>o</a:t>
            </a:r>
            <a:r>
              <a:rPr sz="2200" spc="-20" dirty="0">
                <a:hlinkClick r:id="rId3"/>
              </a:rPr>
              <a:t>u</a:t>
            </a:r>
            <a:r>
              <a:rPr sz="2200" spc="-30" dirty="0">
                <a:hlinkClick r:id="rId3"/>
              </a:rPr>
              <a:t>p</a:t>
            </a:r>
            <a:r>
              <a:rPr sz="2200" spc="-15" dirty="0">
                <a:hlinkClick r:id="rId3"/>
              </a:rPr>
              <a:t>s</a:t>
            </a:r>
            <a:r>
              <a:rPr sz="2200" spc="-40" dirty="0">
                <a:hlinkClick r:id="rId3"/>
              </a:rPr>
              <a:t>/c</a:t>
            </a:r>
            <a:r>
              <a:rPr sz="2200" spc="-15" dirty="0">
                <a:hlinkClick r:id="rId3"/>
              </a:rPr>
              <a:t>ommu</a:t>
            </a:r>
            <a:r>
              <a:rPr sz="2200" spc="-25" dirty="0">
                <a:hlinkClick r:id="rId3"/>
              </a:rPr>
              <a:t>n</a:t>
            </a:r>
            <a:r>
              <a:rPr sz="2200" spc="-10" dirty="0">
                <a:hlinkClick r:id="rId3"/>
              </a:rPr>
              <a:t>it</a:t>
            </a:r>
            <a:r>
              <a:rPr sz="2200" spc="5" dirty="0">
                <a:hlinkClick r:id="rId3"/>
              </a:rPr>
              <a:t>y</a:t>
            </a:r>
            <a:r>
              <a:rPr sz="2200" spc="-15" dirty="0">
                <a:hlinkClick r:id="rId3"/>
              </a:rPr>
              <a:t>-</a:t>
            </a:r>
            <a:r>
              <a:rPr sz="2200" spc="-10" dirty="0">
                <a:hlinkClick r:id="rId3"/>
              </a:rPr>
              <a:t>action-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ts val="2110"/>
              </a:lnSpc>
            </a:pPr>
            <a:r>
              <a:rPr sz="2200" spc="-15" dirty="0"/>
              <a:t>partne</a:t>
            </a:r>
            <a:r>
              <a:rPr sz="2200" spc="-40" dirty="0"/>
              <a:t>r</a:t>
            </a:r>
            <a:r>
              <a:rPr sz="2200" spc="-15" dirty="0"/>
              <a:t>ship/</a:t>
            </a:r>
            <a:endParaRPr sz="2200"/>
          </a:p>
          <a:p>
            <a:pPr marL="12700">
              <a:lnSpc>
                <a:spcPts val="2375"/>
              </a:lnSpc>
            </a:pPr>
            <a:r>
              <a:rPr sz="2200" spc="-15" dirty="0"/>
              <a:t>N</a:t>
            </a:r>
            <a:r>
              <a:rPr sz="2200" spc="-35" dirty="0"/>
              <a:t>e</a:t>
            </a:r>
            <a:r>
              <a:rPr sz="2200" spc="-20" dirty="0"/>
              <a:t>w</a:t>
            </a:r>
            <a:r>
              <a:rPr sz="2200" spc="15" dirty="0"/>
              <a:t> </a:t>
            </a:r>
            <a:r>
              <a:rPr sz="2200" spc="-190" dirty="0"/>
              <a:t>Y</a:t>
            </a:r>
            <a:r>
              <a:rPr sz="2200" spc="-15" dirty="0"/>
              <a:t>or</a:t>
            </a:r>
            <a:r>
              <a:rPr sz="2200" spc="-10" dirty="0"/>
              <a:t>k</a:t>
            </a:r>
            <a:r>
              <a:rPr sz="2200" spc="20" dirty="0"/>
              <a:t> </a:t>
            </a:r>
            <a:r>
              <a:rPr sz="2200" spc="-15" dirty="0"/>
              <a:t>S</a:t>
            </a:r>
            <a:r>
              <a:rPr sz="2200" spc="-40" dirty="0"/>
              <a:t>tat</a:t>
            </a:r>
            <a:r>
              <a:rPr sz="2200" spc="-15" dirty="0"/>
              <a:t>e</a:t>
            </a:r>
            <a:r>
              <a:rPr sz="2200" spc="10" dirty="0"/>
              <a:t> </a:t>
            </a:r>
            <a:r>
              <a:rPr sz="2200" spc="-20" dirty="0"/>
              <a:t>C</a:t>
            </a:r>
            <a:r>
              <a:rPr sz="2200" spc="-10" dirty="0"/>
              <a:t>o</a:t>
            </a:r>
            <a:r>
              <a:rPr sz="2200" spc="-20" dirty="0"/>
              <a:t>m</a:t>
            </a:r>
            <a:r>
              <a:rPr sz="2200" spc="-30" dirty="0"/>
              <a:t>m</a:t>
            </a:r>
            <a:r>
              <a:rPr sz="2200" spc="-5" dirty="0"/>
              <a:t>uni</a:t>
            </a:r>
            <a:r>
              <a:rPr sz="2200" spc="-10" dirty="0"/>
              <a:t>ty</a:t>
            </a:r>
            <a:r>
              <a:rPr sz="2200" spc="15" dirty="0"/>
              <a:t> </a:t>
            </a:r>
            <a:r>
              <a:rPr sz="2200" spc="-15" dirty="0"/>
              <a:t>A</a:t>
            </a:r>
            <a:r>
              <a:rPr sz="2200" spc="-20" dirty="0"/>
              <a:t>c</a:t>
            </a:r>
            <a:r>
              <a:rPr sz="2200" dirty="0"/>
              <a:t>tion</a:t>
            </a:r>
            <a:r>
              <a:rPr sz="2200" spc="-5" dirty="0"/>
              <a:t> </a:t>
            </a:r>
            <a:r>
              <a:rPr sz="2200" spc="-15" dirty="0"/>
              <a:t>A</a:t>
            </a:r>
            <a:r>
              <a:rPr sz="2200" spc="-5" dirty="0"/>
              <a:t>s</a:t>
            </a:r>
            <a:r>
              <a:rPr sz="2200" spc="-15" dirty="0"/>
              <a:t>s</a:t>
            </a:r>
            <a:r>
              <a:rPr sz="2200" spc="-10" dirty="0"/>
              <a:t>oc</a:t>
            </a:r>
            <a:r>
              <a:rPr sz="2200" spc="-15" dirty="0"/>
              <a:t>i</a:t>
            </a:r>
            <a:r>
              <a:rPr sz="2200" spc="-40" dirty="0"/>
              <a:t>a</a:t>
            </a:r>
            <a:r>
              <a:rPr sz="2200" spc="-10" dirty="0"/>
              <a:t>tion,</a:t>
            </a:r>
            <a:r>
              <a:rPr sz="2200" spc="-5" dirty="0"/>
              <a:t> </a:t>
            </a:r>
            <a:r>
              <a:rPr sz="2200" spc="-25" dirty="0"/>
              <a:t>N</a:t>
            </a:r>
            <a:r>
              <a:rPr sz="2200" spc="-15" dirty="0"/>
              <a:t>ee</a:t>
            </a:r>
            <a:r>
              <a:rPr sz="2200" spc="-25" dirty="0"/>
              <a:t>d</a:t>
            </a:r>
            <a:r>
              <a:rPr sz="2200" spc="-10" dirty="0"/>
              <a:t>s</a:t>
            </a:r>
            <a:r>
              <a:rPr sz="2200" spc="20" dirty="0"/>
              <a:t> </a:t>
            </a:r>
            <a:r>
              <a:rPr sz="2200" spc="-15" dirty="0"/>
              <a:t>As</a:t>
            </a:r>
            <a:r>
              <a:rPr sz="2200" spc="-5" dirty="0"/>
              <a:t>s</a:t>
            </a:r>
            <a:r>
              <a:rPr sz="2200" spc="-15" dirty="0"/>
              <a:t>essme</a:t>
            </a:r>
            <a:r>
              <a:rPr sz="2200" spc="-50" dirty="0"/>
              <a:t>n</a:t>
            </a:r>
            <a:r>
              <a:rPr sz="2200" spc="-10" dirty="0"/>
              <a:t>t</a:t>
            </a:r>
            <a:endParaRPr sz="2200"/>
          </a:p>
          <a:p>
            <a:pPr marL="12700">
              <a:lnSpc>
                <a:spcPts val="2375"/>
              </a:lnSpc>
            </a:pPr>
            <a:r>
              <a:rPr sz="2200" spc="-210" dirty="0"/>
              <a:t>T</a:t>
            </a:r>
            <a:r>
              <a:rPr sz="2200" spc="-15" dirty="0"/>
              <a:t>oo</a:t>
            </a:r>
            <a:r>
              <a:rPr sz="2200" dirty="0"/>
              <a:t>l.</a:t>
            </a:r>
            <a:endParaRPr sz="2200"/>
          </a:p>
          <a:p>
            <a:pPr marL="12700" marR="2225675">
              <a:lnSpc>
                <a:spcPct val="100000"/>
              </a:lnSpc>
            </a:pPr>
            <a:r>
              <a:rPr sz="2200" spc="-40" dirty="0">
                <a:hlinkClick r:id="rId4"/>
              </a:rPr>
              <a:t>h</a:t>
            </a:r>
            <a:r>
              <a:rPr sz="2200" spc="-50" dirty="0">
                <a:hlinkClick r:id="rId4"/>
              </a:rPr>
              <a:t>t</a:t>
            </a:r>
            <a:r>
              <a:rPr sz="2200" spc="-10" dirty="0">
                <a:hlinkClick r:id="rId4"/>
              </a:rPr>
              <a:t>tp://needsa</a:t>
            </a:r>
            <a:r>
              <a:rPr sz="2200" spc="-15" dirty="0">
                <a:hlinkClick r:id="rId4"/>
              </a:rPr>
              <a:t>s</a:t>
            </a:r>
            <a:r>
              <a:rPr sz="2200" spc="-5" dirty="0">
                <a:hlinkClick r:id="rId4"/>
              </a:rPr>
              <a:t>s</a:t>
            </a:r>
            <a:r>
              <a:rPr sz="2200" spc="-10" dirty="0">
                <a:hlinkClick r:id="rId4"/>
              </a:rPr>
              <a:t>es</a:t>
            </a:r>
            <a:r>
              <a:rPr sz="2200" spc="-5" dirty="0">
                <a:hlinkClick r:id="rId4"/>
              </a:rPr>
              <a:t>s</a:t>
            </a:r>
            <a:r>
              <a:rPr sz="2200" spc="-15" dirty="0">
                <a:hlinkClick r:id="rId4"/>
              </a:rPr>
              <a:t>me</a:t>
            </a:r>
            <a:r>
              <a:rPr sz="2200" spc="-45" dirty="0">
                <a:hlinkClick r:id="rId4"/>
              </a:rPr>
              <a:t>n</a:t>
            </a:r>
            <a:r>
              <a:rPr sz="2200" spc="-10" dirty="0">
                <a:hlinkClick r:id="rId4"/>
              </a:rPr>
              <a:t>t.</a:t>
            </a:r>
            <a:r>
              <a:rPr sz="2200" spc="-60" dirty="0">
                <a:hlinkClick r:id="rId4"/>
              </a:rPr>
              <a:t>n</a:t>
            </a:r>
            <a:r>
              <a:rPr sz="2200" spc="-35" dirty="0">
                <a:hlinkClick r:id="rId4"/>
              </a:rPr>
              <a:t>y</a:t>
            </a:r>
            <a:r>
              <a:rPr sz="2200" spc="-15" dirty="0">
                <a:hlinkClick r:id="rId4"/>
              </a:rPr>
              <a:t>s</a:t>
            </a:r>
            <a:r>
              <a:rPr sz="2200" spc="-35" dirty="0">
                <a:hlinkClick r:id="rId4"/>
              </a:rPr>
              <a:t>c</a:t>
            </a:r>
            <a:r>
              <a:rPr sz="2200" spc="-15" dirty="0">
                <a:hlinkClick r:id="rId4"/>
              </a:rPr>
              <a:t>ommuni</a:t>
            </a:r>
            <a:r>
              <a:rPr sz="2200" spc="-25" dirty="0">
                <a:hlinkClick r:id="rId4"/>
              </a:rPr>
              <a:t>t</a:t>
            </a:r>
            <a:r>
              <a:rPr sz="2200" spc="-45" dirty="0">
                <a:hlinkClick r:id="rId4"/>
              </a:rPr>
              <a:t>y</a:t>
            </a:r>
            <a:r>
              <a:rPr sz="2200" spc="-10" dirty="0">
                <a:hlinkClick r:id="rId4"/>
              </a:rPr>
              <a:t>action.o</a:t>
            </a:r>
            <a:r>
              <a:rPr sz="2200" spc="-30" dirty="0">
                <a:hlinkClick r:id="rId4"/>
              </a:rPr>
              <a:t>r</a:t>
            </a:r>
            <a:r>
              <a:rPr sz="2200" spc="60" dirty="0">
                <a:hlinkClick r:id="rId4"/>
              </a:rPr>
              <a:t>g</a:t>
            </a:r>
            <a:r>
              <a:rPr sz="2200" spc="-10" dirty="0">
                <a:hlinkClick r:id="rId4"/>
              </a:rPr>
              <a:t>/</a:t>
            </a:r>
            <a:r>
              <a:rPr sz="2200" spc="-10" dirty="0"/>
              <a:t> Annie </a:t>
            </a:r>
            <a:r>
              <a:rPr sz="2200" spc="-20" dirty="0"/>
              <a:t>E</a:t>
            </a:r>
            <a:r>
              <a:rPr sz="2200" spc="-10" dirty="0"/>
              <a:t>.</a:t>
            </a:r>
            <a:r>
              <a:rPr sz="2200" spc="-5" dirty="0"/>
              <a:t> </a:t>
            </a:r>
            <a:r>
              <a:rPr sz="2200" spc="-10" dirty="0"/>
              <a:t>C</a:t>
            </a:r>
            <a:r>
              <a:rPr sz="2200" spc="-15" dirty="0"/>
              <a:t>a</a:t>
            </a:r>
            <a:r>
              <a:rPr sz="2200" spc="-5" dirty="0"/>
              <a:t>s</a:t>
            </a:r>
            <a:r>
              <a:rPr sz="2200" spc="-30" dirty="0"/>
              <a:t>e</a:t>
            </a:r>
            <a:r>
              <a:rPr sz="2200" spc="-10" dirty="0"/>
              <a:t>y</a:t>
            </a:r>
            <a:r>
              <a:rPr sz="2200" spc="5" dirty="0"/>
              <a:t> </a:t>
            </a:r>
            <a:r>
              <a:rPr sz="2200" spc="-40" dirty="0"/>
              <a:t>F</a:t>
            </a:r>
            <a:r>
              <a:rPr sz="2200" spc="-15" dirty="0"/>
              <a:t>o</a:t>
            </a:r>
            <a:r>
              <a:rPr sz="2200" spc="-20" dirty="0"/>
              <a:t>und</a:t>
            </a:r>
            <a:r>
              <a:rPr sz="2200" spc="-40" dirty="0"/>
              <a:t>a</a:t>
            </a:r>
            <a:r>
              <a:rPr sz="2200" spc="-10" dirty="0"/>
              <a:t>tion,</a:t>
            </a:r>
            <a:r>
              <a:rPr sz="2200" spc="-15" dirty="0"/>
              <a:t> </a:t>
            </a:r>
            <a:r>
              <a:rPr sz="2200" spc="-10" dirty="0"/>
              <a:t>Kids </a:t>
            </a:r>
            <a:r>
              <a:rPr sz="2200" spc="-20" dirty="0"/>
              <a:t>C</a:t>
            </a:r>
            <a:r>
              <a:rPr sz="2200" spc="-10" dirty="0"/>
              <a:t>o</a:t>
            </a:r>
            <a:r>
              <a:rPr sz="2200" spc="-20" dirty="0"/>
              <a:t>u</a:t>
            </a:r>
            <a:r>
              <a:rPr sz="2200" spc="-45" dirty="0"/>
              <a:t>n</a:t>
            </a:r>
            <a:r>
              <a:rPr sz="2200" spc="-10" dirty="0"/>
              <a:t>t</a:t>
            </a:r>
            <a:r>
              <a:rPr sz="2200" spc="-5" dirty="0"/>
              <a:t> </a:t>
            </a:r>
            <a:r>
              <a:rPr sz="2200" spc="-10" dirty="0"/>
              <a:t>D</a:t>
            </a:r>
            <a:r>
              <a:rPr sz="2200" spc="-35" dirty="0"/>
              <a:t>a</a:t>
            </a:r>
            <a:r>
              <a:rPr sz="2200" spc="-40" dirty="0"/>
              <a:t>t</a:t>
            </a:r>
            <a:r>
              <a:rPr sz="2200" spc="-15" dirty="0"/>
              <a:t>a</a:t>
            </a:r>
            <a:r>
              <a:rPr sz="2200" spc="-5" dirty="0"/>
              <a:t> </a:t>
            </a:r>
            <a:r>
              <a:rPr sz="2200" spc="-20" dirty="0"/>
              <a:t>Ce</a:t>
            </a:r>
            <a:r>
              <a:rPr sz="2200" spc="-40" dirty="0"/>
              <a:t>nt</a:t>
            </a:r>
            <a:r>
              <a:rPr sz="2200" spc="-15" dirty="0"/>
              <a:t>e</a:t>
            </a:r>
            <a:r>
              <a:rPr sz="2200" spc="-229" dirty="0"/>
              <a:t>r</a:t>
            </a:r>
            <a:r>
              <a:rPr sz="2200" spc="-10" dirty="0"/>
              <a:t>.</a:t>
            </a:r>
            <a:endParaRPr sz="2200"/>
          </a:p>
          <a:p>
            <a:pPr marL="12700">
              <a:lnSpc>
                <a:spcPct val="100000"/>
              </a:lnSpc>
            </a:pPr>
            <a:r>
              <a:rPr sz="2200" spc="-30" dirty="0">
                <a:hlinkClick r:id="rId5"/>
              </a:rPr>
              <a:t>h</a:t>
            </a:r>
            <a:r>
              <a:rPr sz="2200" spc="-50" dirty="0">
                <a:hlinkClick r:id="rId5"/>
              </a:rPr>
              <a:t>t</a:t>
            </a:r>
            <a:r>
              <a:rPr sz="2200" spc="-10" dirty="0">
                <a:hlinkClick r:id="rId5"/>
              </a:rPr>
              <a:t>t</a:t>
            </a:r>
            <a:r>
              <a:rPr sz="2200" spc="-25" dirty="0">
                <a:hlinkClick r:id="rId5"/>
              </a:rPr>
              <a:t>p</a:t>
            </a:r>
            <a:r>
              <a:rPr sz="2200" spc="-10" dirty="0">
                <a:hlinkClick r:id="rId5"/>
              </a:rPr>
              <a:t>://ww</a:t>
            </a:r>
            <a:r>
              <a:rPr sz="2200" spc="-165" dirty="0">
                <a:hlinkClick r:id="rId5"/>
              </a:rPr>
              <a:t>w</a:t>
            </a:r>
            <a:r>
              <a:rPr sz="2200" spc="-15" dirty="0">
                <a:hlinkClick r:id="rId5"/>
              </a:rPr>
              <a:t>.ae</a:t>
            </a:r>
            <a:r>
              <a:rPr sz="2200" spc="-20" dirty="0">
                <a:hlinkClick r:id="rId5"/>
              </a:rPr>
              <a:t>c</a:t>
            </a:r>
            <a:r>
              <a:rPr sz="2200" spc="-155" dirty="0">
                <a:hlinkClick r:id="rId5"/>
              </a:rPr>
              <a:t>f</a:t>
            </a:r>
            <a:r>
              <a:rPr sz="2200" spc="-15" dirty="0">
                <a:hlinkClick r:id="rId5"/>
              </a:rPr>
              <a:t>.o</a:t>
            </a:r>
            <a:r>
              <a:rPr sz="2200" spc="-30" dirty="0">
                <a:hlinkClick r:id="rId5"/>
              </a:rPr>
              <a:t>r</a:t>
            </a:r>
            <a:r>
              <a:rPr sz="2200" spc="60" dirty="0">
                <a:hlinkClick r:id="rId5"/>
              </a:rPr>
              <a:t>g</a:t>
            </a:r>
            <a:r>
              <a:rPr sz="2200" spc="-15" dirty="0">
                <a:hlinkClick r:id="rId5"/>
              </a:rPr>
              <a:t>/</a:t>
            </a:r>
            <a:r>
              <a:rPr sz="2200" spc="-40" dirty="0">
                <a:hlinkClick r:id="rId5"/>
              </a:rPr>
              <a:t>w</a:t>
            </a:r>
            <a:r>
              <a:rPr sz="2200" spc="-15" dirty="0">
                <a:hlinkClick r:id="rId5"/>
              </a:rPr>
              <a:t>ork/kid</a:t>
            </a:r>
            <a:r>
              <a:rPr sz="2200" spc="0" dirty="0">
                <a:hlinkClick r:id="rId5"/>
              </a:rPr>
              <a:t>s</a:t>
            </a:r>
            <a:r>
              <a:rPr sz="2200" spc="-15" dirty="0">
                <a:hlinkClick r:id="rId5"/>
              </a:rPr>
              <a:t>-</a:t>
            </a:r>
            <a:r>
              <a:rPr sz="2200" spc="-45" dirty="0">
                <a:hlinkClick r:id="rId5"/>
              </a:rPr>
              <a:t>c</a:t>
            </a:r>
            <a:r>
              <a:rPr sz="2200" spc="-20" dirty="0">
                <a:hlinkClick r:id="rId5"/>
              </a:rPr>
              <a:t>ou</a:t>
            </a:r>
            <a:r>
              <a:rPr sz="2200" spc="-40" dirty="0">
                <a:hlinkClick r:id="rId5"/>
              </a:rPr>
              <a:t>n</a:t>
            </a:r>
            <a:r>
              <a:rPr sz="2200" spc="-10" dirty="0">
                <a:hlinkClick r:id="rId5"/>
              </a:rPr>
              <a:t>t/k</a:t>
            </a:r>
            <a:r>
              <a:rPr sz="2200" spc="-15" dirty="0">
                <a:hlinkClick r:id="rId5"/>
              </a:rPr>
              <a:t>i</a:t>
            </a:r>
            <a:r>
              <a:rPr sz="2200" spc="-20" dirty="0">
                <a:hlinkClick r:id="rId5"/>
              </a:rPr>
              <a:t>d</a:t>
            </a:r>
            <a:r>
              <a:rPr sz="2200" spc="-10" dirty="0">
                <a:hlinkClick r:id="rId5"/>
              </a:rPr>
              <a:t>s</a:t>
            </a:r>
            <a:r>
              <a:rPr sz="2200" spc="-15" dirty="0">
                <a:hlinkClick r:id="rId5"/>
              </a:rPr>
              <a:t>-</a:t>
            </a:r>
            <a:r>
              <a:rPr sz="2200" spc="-45" dirty="0">
                <a:hlinkClick r:id="rId5"/>
              </a:rPr>
              <a:t>c</a:t>
            </a:r>
            <a:r>
              <a:rPr sz="2200" spc="-20" dirty="0">
                <a:hlinkClick r:id="rId5"/>
              </a:rPr>
              <a:t>ou</a:t>
            </a:r>
            <a:r>
              <a:rPr sz="2200" spc="-40" dirty="0">
                <a:hlinkClick r:id="rId5"/>
              </a:rPr>
              <a:t>n</a:t>
            </a:r>
            <a:r>
              <a:rPr sz="2200" spc="-15" dirty="0">
                <a:hlinkClick r:id="rId5"/>
              </a:rPr>
              <a:t>t-d</a:t>
            </a:r>
            <a:r>
              <a:rPr sz="2200" spc="-40" dirty="0">
                <a:hlinkClick r:id="rId5"/>
              </a:rPr>
              <a:t>at</a:t>
            </a:r>
            <a:r>
              <a:rPr sz="2200" spc="-15" dirty="0">
                <a:hlinkClick r:id="rId5"/>
              </a:rPr>
              <a:t>a-</a:t>
            </a:r>
            <a:r>
              <a:rPr sz="2200" spc="-10" dirty="0">
                <a:hlinkClick r:id="rId5"/>
              </a:rPr>
              <a:t>c</a:t>
            </a:r>
            <a:r>
              <a:rPr sz="2200" spc="-25" dirty="0">
                <a:hlinkClick r:id="rId5"/>
              </a:rPr>
              <a:t>e</a:t>
            </a:r>
            <a:r>
              <a:rPr sz="2200" spc="-30" dirty="0">
                <a:hlinkClick r:id="rId5"/>
              </a:rPr>
              <a:t>n</a:t>
            </a:r>
            <a:r>
              <a:rPr sz="2200" spc="-40" dirty="0">
                <a:hlinkClick r:id="rId5"/>
              </a:rPr>
              <a:t>t</a:t>
            </a:r>
            <a:r>
              <a:rPr sz="2200" spc="-10" dirty="0">
                <a:hlinkClick r:id="rId5"/>
              </a:rPr>
              <a:t>er/</a:t>
            </a:r>
            <a:endParaRPr sz="2200"/>
          </a:p>
          <a:p>
            <a:pPr marL="12700">
              <a:lnSpc>
                <a:spcPct val="100000"/>
              </a:lnSpc>
            </a:pPr>
            <a:r>
              <a:rPr sz="2200" spc="-15" dirty="0"/>
              <a:t>U</a:t>
            </a:r>
            <a:r>
              <a:rPr sz="2200" spc="-25" dirty="0"/>
              <a:t>n</a:t>
            </a:r>
            <a:r>
              <a:rPr sz="2200" spc="-5" dirty="0"/>
              <a:t>i</a:t>
            </a:r>
            <a:r>
              <a:rPr sz="2200" spc="-40" dirty="0"/>
              <a:t>t</a:t>
            </a:r>
            <a:r>
              <a:rPr sz="2200" spc="-15" dirty="0"/>
              <a:t>ed</a:t>
            </a:r>
            <a:r>
              <a:rPr sz="2200" spc="10" dirty="0"/>
              <a:t> </a:t>
            </a:r>
            <a:r>
              <a:rPr sz="2200" spc="-15" dirty="0"/>
              <a:t>S</a:t>
            </a:r>
            <a:r>
              <a:rPr sz="2200" spc="-40" dirty="0"/>
              <a:t>t</a:t>
            </a:r>
            <a:r>
              <a:rPr sz="2200" spc="-35" dirty="0"/>
              <a:t>a</a:t>
            </a:r>
            <a:r>
              <a:rPr sz="2200" spc="-40" dirty="0"/>
              <a:t>t</a:t>
            </a:r>
            <a:r>
              <a:rPr sz="2200" spc="-15" dirty="0"/>
              <a:t>e</a:t>
            </a:r>
            <a:r>
              <a:rPr sz="2200" spc="15" dirty="0"/>
              <a:t> </a:t>
            </a:r>
            <a:r>
              <a:rPr sz="2200" spc="-20" dirty="0"/>
              <a:t>Cen</a:t>
            </a:r>
            <a:r>
              <a:rPr sz="2200" spc="-5" dirty="0"/>
              <a:t>s</a:t>
            </a:r>
            <a:r>
              <a:rPr sz="2200" spc="-15" dirty="0"/>
              <a:t>us</a:t>
            </a:r>
            <a:r>
              <a:rPr sz="2200" spc="-10" dirty="0"/>
              <a:t>,</a:t>
            </a:r>
            <a:r>
              <a:rPr sz="2200" spc="10" dirty="0"/>
              <a:t> </a:t>
            </a:r>
            <a:r>
              <a:rPr sz="2200" spc="-15" dirty="0"/>
              <a:t>Ameri</a:t>
            </a:r>
            <a:r>
              <a:rPr sz="2200" spc="-45" dirty="0"/>
              <a:t>c</a:t>
            </a:r>
            <a:r>
              <a:rPr sz="2200" spc="-15" dirty="0"/>
              <a:t>an</a:t>
            </a:r>
            <a:r>
              <a:rPr sz="2200" spc="5" dirty="0"/>
              <a:t> </a:t>
            </a:r>
            <a:r>
              <a:rPr sz="2200" spc="-75" dirty="0"/>
              <a:t>F</a:t>
            </a:r>
            <a:r>
              <a:rPr sz="2200" spc="-10" dirty="0"/>
              <a:t>act</a:t>
            </a:r>
            <a:r>
              <a:rPr sz="2200" spc="-5" dirty="0"/>
              <a:t> </a:t>
            </a:r>
            <a:r>
              <a:rPr sz="2200" spc="-15" dirty="0"/>
              <a:t>Finde</a:t>
            </a:r>
            <a:r>
              <a:rPr sz="2200" spc="-220" dirty="0"/>
              <a:t>r</a:t>
            </a:r>
            <a:r>
              <a:rPr sz="2200" spc="-10" dirty="0"/>
              <a:t>.</a:t>
            </a:r>
            <a:endParaRPr sz="2200"/>
          </a:p>
          <a:p>
            <a:pPr marL="12700" marR="5080">
              <a:lnSpc>
                <a:spcPct val="80000"/>
              </a:lnSpc>
              <a:spcBef>
                <a:spcPts val="525"/>
              </a:spcBef>
            </a:pPr>
            <a:r>
              <a:rPr sz="2200" spc="-40" dirty="0">
                <a:hlinkClick r:id="rId6"/>
              </a:rPr>
              <a:t>h</a:t>
            </a:r>
            <a:r>
              <a:rPr sz="2200" spc="-50" dirty="0">
                <a:hlinkClick r:id="rId6"/>
              </a:rPr>
              <a:t>t</a:t>
            </a:r>
            <a:r>
              <a:rPr sz="2200" spc="-10" dirty="0">
                <a:hlinkClick r:id="rId6"/>
              </a:rPr>
              <a:t>tp://</a:t>
            </a:r>
            <a:r>
              <a:rPr sz="2200" spc="-55" dirty="0">
                <a:hlinkClick r:id="rId6"/>
              </a:rPr>
              <a:t>f</a:t>
            </a:r>
            <a:r>
              <a:rPr sz="2200" spc="-10" dirty="0">
                <a:hlinkClick r:id="rId6"/>
              </a:rPr>
              <a:t>actfind</a:t>
            </a:r>
            <a:r>
              <a:rPr sz="2200" spc="-25" dirty="0">
                <a:hlinkClick r:id="rId6"/>
              </a:rPr>
              <a:t>e</a:t>
            </a:r>
            <a:r>
              <a:rPr sz="2200" spc="-225" dirty="0">
                <a:hlinkClick r:id="rId6"/>
              </a:rPr>
              <a:t>r</a:t>
            </a:r>
            <a:r>
              <a:rPr sz="2200" spc="-15" dirty="0">
                <a:hlinkClick r:id="rId6"/>
              </a:rPr>
              <a:t>.c</a:t>
            </a:r>
            <a:r>
              <a:rPr sz="2200" spc="-25" dirty="0">
                <a:hlinkClick r:id="rId6"/>
              </a:rPr>
              <a:t>e</a:t>
            </a:r>
            <a:r>
              <a:rPr sz="2200" spc="-20" dirty="0">
                <a:hlinkClick r:id="rId6"/>
              </a:rPr>
              <a:t>nsu</a:t>
            </a:r>
            <a:r>
              <a:rPr sz="2200" spc="-5" dirty="0">
                <a:hlinkClick r:id="rId6"/>
              </a:rPr>
              <a:t>s</a:t>
            </a:r>
            <a:r>
              <a:rPr sz="2200" spc="0" dirty="0">
                <a:hlinkClick r:id="rId6"/>
              </a:rPr>
              <a:t>.</a:t>
            </a:r>
            <a:r>
              <a:rPr sz="2200" spc="-30" dirty="0">
                <a:hlinkClick r:id="rId6"/>
              </a:rPr>
              <a:t>g</a:t>
            </a:r>
            <a:r>
              <a:rPr sz="2200" spc="-15" dirty="0">
                <a:hlinkClick r:id="rId6"/>
              </a:rPr>
              <a:t>ov/</a:t>
            </a:r>
            <a:r>
              <a:rPr sz="2200" spc="-55" dirty="0">
                <a:hlinkClick r:id="rId6"/>
              </a:rPr>
              <a:t>f</a:t>
            </a:r>
            <a:r>
              <a:rPr sz="2200" spc="-10" dirty="0">
                <a:hlinkClick r:id="rId6"/>
              </a:rPr>
              <a:t>aces</a:t>
            </a:r>
            <a:r>
              <a:rPr sz="2200" spc="-5" dirty="0">
                <a:hlinkClick r:id="rId6"/>
              </a:rPr>
              <a:t>/</a:t>
            </a:r>
            <a:r>
              <a:rPr sz="2200" spc="-20" dirty="0">
                <a:hlinkClick r:id="rId6"/>
              </a:rPr>
              <a:t>n</a:t>
            </a:r>
            <a:r>
              <a:rPr sz="2200" spc="-50" dirty="0">
                <a:hlinkClick r:id="rId6"/>
              </a:rPr>
              <a:t>a</a:t>
            </a:r>
            <a:r>
              <a:rPr sz="2200" spc="-10" dirty="0">
                <a:hlinkClick r:id="rId6"/>
              </a:rPr>
              <a:t>v</a:t>
            </a:r>
            <a:r>
              <a:rPr sz="2200" spc="-5" dirty="0">
                <a:hlinkClick r:id="rId6"/>
              </a:rPr>
              <a:t>/</a:t>
            </a:r>
            <a:r>
              <a:rPr sz="2200" spc="-15" dirty="0">
                <a:hlinkClick r:id="rId6"/>
              </a:rPr>
              <a:t>j</a:t>
            </a:r>
            <a:r>
              <a:rPr sz="2200" spc="-30" dirty="0">
                <a:hlinkClick r:id="rId6"/>
              </a:rPr>
              <a:t>s</a:t>
            </a:r>
            <a:r>
              <a:rPr sz="2200" spc="-15" dirty="0">
                <a:hlinkClick r:id="rId6"/>
              </a:rPr>
              <a:t>f/p</a:t>
            </a:r>
            <a:r>
              <a:rPr sz="2200" spc="-10" dirty="0">
                <a:hlinkClick r:id="rId6"/>
              </a:rPr>
              <a:t>a</a:t>
            </a:r>
            <a:r>
              <a:rPr sz="2200" spc="-45" dirty="0">
                <a:hlinkClick r:id="rId6"/>
              </a:rPr>
              <a:t>g</a:t>
            </a:r>
            <a:r>
              <a:rPr sz="2200" spc="-10" dirty="0">
                <a:hlinkClick r:id="rId6"/>
              </a:rPr>
              <a:t>es</a:t>
            </a:r>
            <a:r>
              <a:rPr sz="2200" spc="-45" dirty="0">
                <a:hlinkClick r:id="rId6"/>
              </a:rPr>
              <a:t>/</a:t>
            </a:r>
            <a:r>
              <a:rPr sz="2200" spc="-15" dirty="0">
                <a:hlinkClick r:id="rId6"/>
              </a:rPr>
              <a:t>se</a:t>
            </a:r>
            <a:r>
              <a:rPr sz="2200" spc="-10" dirty="0">
                <a:hlinkClick r:id="rId6"/>
              </a:rPr>
              <a:t>a</a:t>
            </a:r>
            <a:r>
              <a:rPr sz="2200" spc="-45" dirty="0">
                <a:hlinkClick r:id="rId6"/>
              </a:rPr>
              <a:t>r</a:t>
            </a:r>
            <a:r>
              <a:rPr sz="2200" spc="-15" dirty="0">
                <a:hlinkClick r:id="rId6"/>
              </a:rPr>
              <a:t>ch</a:t>
            </a:r>
            <a:r>
              <a:rPr sz="2200" spc="-40" dirty="0">
                <a:hlinkClick r:id="rId6"/>
              </a:rPr>
              <a:t>r</a:t>
            </a:r>
            <a:r>
              <a:rPr sz="2200" spc="-10" dirty="0">
                <a:hlinkClick r:id="rId6"/>
              </a:rPr>
              <a:t>esults.x</a:t>
            </a:r>
            <a:r>
              <a:rPr sz="2200" spc="-55" dirty="0">
                <a:hlinkClick r:id="rId6"/>
              </a:rPr>
              <a:t>h</a:t>
            </a:r>
            <a:r>
              <a:rPr sz="2200" spc="-15" dirty="0">
                <a:hlinkClick r:id="rId6"/>
              </a:rPr>
              <a:t>tml?r</a:t>
            </a:r>
            <a:r>
              <a:rPr sz="2200" spc="-10" dirty="0"/>
              <a:t> </a:t>
            </a:r>
            <a:r>
              <a:rPr sz="2200" spc="-45" dirty="0"/>
              <a:t>e</a:t>
            </a:r>
            <a:r>
              <a:rPr sz="2200" spc="-15" dirty="0"/>
              <a:t>f</a:t>
            </a:r>
            <a:r>
              <a:rPr sz="2200" spc="-30" dirty="0"/>
              <a:t>r</a:t>
            </a:r>
            <a:r>
              <a:rPr sz="2200" spc="-10" dirty="0"/>
              <a:t>esh=t</a:t>
            </a:r>
            <a:endParaRPr sz="2200"/>
          </a:p>
        </p:txBody>
      </p:sp>
    </p:spTree>
    <p:extLst>
      <p:ext uri="{BB962C8B-B14F-4D97-AF65-F5344CB8AC3E}">
        <p14:creationId xmlns:p14="http://schemas.microsoft.com/office/powerpoint/2010/main" val="6210520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00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500" spc="-85" dirty="0"/>
              <a:t>D</a:t>
            </a:r>
            <a:r>
              <a:rPr sz="2500" dirty="0"/>
              <a:t>.</a:t>
            </a:r>
            <a:r>
              <a:rPr sz="2500" spc="-5" dirty="0"/>
              <a:t> </a:t>
            </a:r>
            <a:r>
              <a:rPr sz="2500" spc="-70" dirty="0"/>
              <a:t>R</a:t>
            </a:r>
            <a:r>
              <a:rPr sz="2500" spc="-15" dirty="0"/>
              <a:t>esou</a:t>
            </a:r>
            <a:r>
              <a:rPr sz="2500" spc="-50" dirty="0"/>
              <a:t>r</a:t>
            </a:r>
            <a:r>
              <a:rPr sz="2500" spc="-15" dirty="0"/>
              <a:t>ces</a:t>
            </a:r>
            <a:endParaRPr sz="2500"/>
          </a:p>
          <a:p>
            <a:pPr marL="12700" marR="7620">
              <a:lnSpc>
                <a:spcPct val="90000"/>
              </a:lnSpc>
              <a:spcBef>
                <a:spcPts val="300"/>
              </a:spcBef>
            </a:pPr>
            <a:r>
              <a:rPr sz="2500" spc="-20" dirty="0"/>
              <a:t>Su</a:t>
            </a:r>
            <a:r>
              <a:rPr sz="2500" spc="20" dirty="0"/>
              <a:t>r</a:t>
            </a:r>
            <a:r>
              <a:rPr sz="2500" spc="-40" dirty="0"/>
              <a:t>v</a:t>
            </a:r>
            <a:r>
              <a:rPr sz="2500" spc="-15" dirty="0"/>
              <a:t>ey</a:t>
            </a:r>
            <a:r>
              <a:rPr sz="2500" spc="-10" dirty="0"/>
              <a:t> </a:t>
            </a:r>
            <a:r>
              <a:rPr sz="2500" spc="-20" dirty="0"/>
              <a:t>Mon</a:t>
            </a:r>
            <a:r>
              <a:rPr sz="2500" spc="-95" dirty="0"/>
              <a:t>k</a:t>
            </a:r>
            <a:r>
              <a:rPr sz="2500" spc="-15" dirty="0"/>
              <a:t>e</a:t>
            </a:r>
            <a:r>
              <a:rPr sz="2500" spc="-204" dirty="0"/>
              <a:t>y</a:t>
            </a:r>
            <a:r>
              <a:rPr sz="2500" spc="-10" dirty="0"/>
              <a:t>,</a:t>
            </a:r>
            <a:r>
              <a:rPr sz="2500" spc="10" dirty="0"/>
              <a:t> </a:t>
            </a:r>
            <a:r>
              <a:rPr sz="2500" spc="-25" dirty="0"/>
              <a:t>Sm</a:t>
            </a:r>
            <a:r>
              <a:rPr sz="2500" spc="-10" dirty="0"/>
              <a:t>art</a:t>
            </a:r>
            <a:r>
              <a:rPr sz="2500" dirty="0"/>
              <a:t> </a:t>
            </a:r>
            <a:r>
              <a:rPr sz="2500" spc="-20" dirty="0"/>
              <a:t>Su</a:t>
            </a:r>
            <a:r>
              <a:rPr sz="2500" spc="20" dirty="0"/>
              <a:t>r</a:t>
            </a:r>
            <a:r>
              <a:rPr sz="2500" spc="-40" dirty="0"/>
              <a:t>v</a:t>
            </a:r>
            <a:r>
              <a:rPr sz="2500" spc="-15" dirty="0"/>
              <a:t>ey</a:t>
            </a:r>
            <a:r>
              <a:rPr sz="2500" spc="-10" dirty="0"/>
              <a:t> </a:t>
            </a:r>
            <a:r>
              <a:rPr sz="2500" spc="-20" dirty="0"/>
              <a:t>Design</a:t>
            </a:r>
            <a:r>
              <a:rPr sz="2500" spc="-15" dirty="0"/>
              <a:t> </a:t>
            </a:r>
            <a:r>
              <a:rPr sz="2500" spc="-45" dirty="0">
                <a:hlinkClick r:id="rId3"/>
              </a:rPr>
              <a:t>ht</a:t>
            </a:r>
            <a:r>
              <a:rPr sz="2500" spc="-10" dirty="0">
                <a:hlinkClick r:id="rId3"/>
              </a:rPr>
              <a:t>tp:/</a:t>
            </a:r>
            <a:r>
              <a:rPr sz="2500" spc="-65" dirty="0">
                <a:hlinkClick r:id="rId3"/>
              </a:rPr>
              <a:t>/</a:t>
            </a:r>
            <a:r>
              <a:rPr sz="2500" spc="-15" dirty="0">
                <a:hlinkClick r:id="rId3"/>
              </a:rPr>
              <a:t>s</a:t>
            </a:r>
            <a:r>
              <a:rPr sz="2500" spc="-25" dirty="0">
                <a:hlinkClick r:id="rId3"/>
              </a:rPr>
              <a:t>3</a:t>
            </a:r>
            <a:r>
              <a:rPr sz="2500" spc="-15" dirty="0">
                <a:hlinkClick r:id="rId3"/>
              </a:rPr>
              <a:t>.</a:t>
            </a:r>
            <a:r>
              <a:rPr sz="2500" spc="-5" dirty="0">
                <a:hlinkClick r:id="rId3"/>
              </a:rPr>
              <a:t>a</a:t>
            </a:r>
            <a:r>
              <a:rPr sz="2500" spc="-20" dirty="0">
                <a:hlinkClick r:id="rId3"/>
              </a:rPr>
              <a:t>ma</a:t>
            </a:r>
            <a:r>
              <a:rPr sz="2500" spc="-75" dirty="0">
                <a:hlinkClick r:id="rId3"/>
              </a:rPr>
              <a:t>z</a:t>
            </a:r>
            <a:r>
              <a:rPr sz="2500" spc="-20" dirty="0">
                <a:hlinkClick r:id="rId3"/>
              </a:rPr>
              <a:t>ona</a:t>
            </a:r>
            <a:r>
              <a:rPr sz="2500" spc="-45" dirty="0">
                <a:hlinkClick r:id="rId3"/>
              </a:rPr>
              <a:t>w</a:t>
            </a:r>
            <a:r>
              <a:rPr sz="2500" spc="-15" dirty="0">
                <a:hlinkClick r:id="rId3"/>
              </a:rPr>
              <a:t>s.</a:t>
            </a:r>
            <a:r>
              <a:rPr sz="2500" spc="-40" dirty="0">
                <a:hlinkClick r:id="rId3"/>
              </a:rPr>
              <a:t>c</a:t>
            </a:r>
            <a:r>
              <a:rPr sz="2500" spc="-20" dirty="0">
                <a:hlinkClick r:id="rId3"/>
              </a:rPr>
              <a:t>om/Su</a:t>
            </a:r>
            <a:r>
              <a:rPr sz="2500" spc="20" dirty="0">
                <a:hlinkClick r:id="rId3"/>
              </a:rPr>
              <a:t>r</a:t>
            </a:r>
            <a:r>
              <a:rPr sz="2500" spc="-40" dirty="0">
                <a:hlinkClick r:id="rId3"/>
              </a:rPr>
              <a:t>v</a:t>
            </a:r>
            <a:r>
              <a:rPr sz="2500" spc="-15" dirty="0">
                <a:hlinkClick r:id="rId3"/>
              </a:rPr>
              <a:t>e</a:t>
            </a:r>
            <a:r>
              <a:rPr sz="2500" spc="-25" dirty="0">
                <a:hlinkClick r:id="rId3"/>
              </a:rPr>
              <a:t>y</a:t>
            </a:r>
            <a:r>
              <a:rPr sz="2500" spc="-20" dirty="0">
                <a:hlinkClick r:id="rId3"/>
              </a:rPr>
              <a:t>Mon</a:t>
            </a:r>
            <a:r>
              <a:rPr sz="2500" spc="-95" dirty="0">
                <a:hlinkClick r:id="rId3"/>
              </a:rPr>
              <a:t>k</a:t>
            </a:r>
            <a:r>
              <a:rPr sz="2500" spc="-15" dirty="0">
                <a:hlinkClick r:id="rId3"/>
              </a:rPr>
              <a:t>e</a:t>
            </a:r>
            <a:r>
              <a:rPr sz="2500" spc="-25" dirty="0">
                <a:hlinkClick r:id="rId3"/>
              </a:rPr>
              <a:t>y</a:t>
            </a:r>
            <a:r>
              <a:rPr sz="2500" spc="-20" dirty="0">
                <a:hlinkClick r:id="rId3"/>
              </a:rPr>
              <a:t>F</a:t>
            </a:r>
            <a:r>
              <a:rPr sz="2500" spc="-5" dirty="0">
                <a:hlinkClick r:id="rId3"/>
              </a:rPr>
              <a:t>i</a:t>
            </a:r>
            <a:r>
              <a:rPr sz="2500" spc="-15" dirty="0">
                <a:hlinkClick r:id="rId3"/>
              </a:rPr>
              <a:t>les/Sm</a:t>
            </a:r>
            <a:r>
              <a:rPr sz="2500" spc="-20" dirty="0">
                <a:hlinkClick r:id="rId3"/>
              </a:rPr>
              <a:t>a</a:t>
            </a:r>
            <a:r>
              <a:rPr sz="2500" spc="-10" dirty="0">
                <a:hlinkClick r:id="rId3"/>
              </a:rPr>
              <a:t>r</a:t>
            </a:r>
            <a:r>
              <a:rPr sz="2500" spc="-5" dirty="0">
                <a:hlinkClick r:id="rId3"/>
              </a:rPr>
              <a:t>t</a:t>
            </a:r>
            <a:r>
              <a:rPr sz="2500" spc="-20" dirty="0">
                <a:hlinkClick r:id="rId3"/>
              </a:rPr>
              <a:t>Su</a:t>
            </a:r>
            <a:r>
              <a:rPr sz="2500" spc="20" dirty="0">
                <a:hlinkClick r:id="rId3"/>
              </a:rPr>
              <a:t>r</a:t>
            </a:r>
            <a:r>
              <a:rPr sz="2500" spc="-40" dirty="0">
                <a:hlinkClick r:id="rId3"/>
              </a:rPr>
              <a:t>v</a:t>
            </a:r>
            <a:r>
              <a:rPr sz="2500" spc="-15" dirty="0">
                <a:hlinkClick r:id="rId3"/>
              </a:rPr>
              <a:t>e</a:t>
            </a:r>
            <a:r>
              <a:rPr sz="2500" spc="-195" dirty="0">
                <a:hlinkClick r:id="rId3"/>
              </a:rPr>
              <a:t>y</a:t>
            </a:r>
            <a:r>
              <a:rPr sz="2500" spc="-15" dirty="0">
                <a:hlinkClick r:id="rId3"/>
              </a:rPr>
              <a:t>.p</a:t>
            </a:r>
            <a:r>
              <a:rPr sz="2500" spc="-15" dirty="0"/>
              <a:t> df</a:t>
            </a:r>
            <a:endParaRPr sz="2500"/>
          </a:p>
          <a:p>
            <a:pPr marL="12700">
              <a:lnSpc>
                <a:spcPts val="2700"/>
              </a:lnSpc>
            </a:pPr>
            <a:r>
              <a:rPr sz="2500" spc="-15" dirty="0"/>
              <a:t>Wider</a:t>
            </a:r>
            <a:r>
              <a:rPr sz="2500" spc="5" dirty="0"/>
              <a:t> </a:t>
            </a:r>
            <a:r>
              <a:rPr sz="2500" spc="-20" dirty="0"/>
              <a:t>Opportunitie</a:t>
            </a:r>
            <a:r>
              <a:rPr sz="2500" spc="-10" dirty="0"/>
              <a:t>s</a:t>
            </a:r>
            <a:r>
              <a:rPr sz="2500" spc="5" dirty="0"/>
              <a:t> </a:t>
            </a:r>
            <a:r>
              <a:rPr sz="2500" spc="-65" dirty="0"/>
              <a:t>f</a:t>
            </a:r>
            <a:r>
              <a:rPr sz="2500" spc="-20" dirty="0"/>
              <a:t>o</a:t>
            </a:r>
            <a:r>
              <a:rPr sz="2500" spc="-10" dirty="0"/>
              <a:t>r</a:t>
            </a:r>
            <a:r>
              <a:rPr sz="2500" dirty="0"/>
              <a:t> </a:t>
            </a:r>
            <a:r>
              <a:rPr sz="2500" spc="-145" dirty="0"/>
              <a:t>W</a:t>
            </a:r>
            <a:r>
              <a:rPr sz="2500" spc="-20" dirty="0"/>
              <a:t>omen</a:t>
            </a:r>
            <a:r>
              <a:rPr sz="2500" spc="-10" dirty="0"/>
              <a:t>,</a:t>
            </a:r>
            <a:r>
              <a:rPr sz="2500" spc="15" dirty="0"/>
              <a:t> </a:t>
            </a:r>
            <a:r>
              <a:rPr sz="2500" spc="-15" dirty="0"/>
              <a:t>Basic</a:t>
            </a:r>
            <a:r>
              <a:rPr sz="2500" dirty="0"/>
              <a:t> </a:t>
            </a:r>
            <a:r>
              <a:rPr sz="2500" spc="-45" dirty="0"/>
              <a:t>E</a:t>
            </a:r>
            <a:r>
              <a:rPr sz="2500" spc="-40" dirty="0"/>
              <a:t>c</a:t>
            </a:r>
            <a:r>
              <a:rPr sz="2500" spc="-20" dirty="0"/>
              <a:t>onomi</a:t>
            </a:r>
            <a:r>
              <a:rPr sz="2500" spc="-15" dirty="0"/>
              <a:t>c</a:t>
            </a:r>
            <a:r>
              <a:rPr sz="2500" spc="25" dirty="0"/>
              <a:t> </a:t>
            </a:r>
            <a:r>
              <a:rPr sz="2500" spc="-20" dirty="0"/>
              <a:t>S</a:t>
            </a:r>
            <a:r>
              <a:rPr sz="2500" spc="-10" dirty="0"/>
              <a:t>ecurity</a:t>
            </a:r>
            <a:endParaRPr sz="2500"/>
          </a:p>
          <a:p>
            <a:pPr marL="12700">
              <a:lnSpc>
                <a:spcPts val="2700"/>
              </a:lnSpc>
            </a:pPr>
            <a:r>
              <a:rPr sz="2500" spc="-215" dirty="0"/>
              <a:t>T</a:t>
            </a:r>
            <a:r>
              <a:rPr sz="2500" spc="-15" dirty="0"/>
              <a:t>abl</a:t>
            </a:r>
            <a:r>
              <a:rPr sz="2500" spc="-10" dirty="0"/>
              <a:t>es</a:t>
            </a:r>
            <a:endParaRPr sz="2500"/>
          </a:p>
          <a:p>
            <a:pPr marL="12700" marR="5080">
              <a:lnSpc>
                <a:spcPct val="100000"/>
              </a:lnSpc>
            </a:pPr>
            <a:r>
              <a:rPr sz="2500" spc="-45" dirty="0">
                <a:hlinkClick r:id="rId4"/>
              </a:rPr>
              <a:t>ht</a:t>
            </a:r>
            <a:r>
              <a:rPr sz="2500" spc="-10" dirty="0">
                <a:hlinkClick r:id="rId4"/>
              </a:rPr>
              <a:t>tp://</a:t>
            </a:r>
            <a:r>
              <a:rPr sz="2500" spc="-15" dirty="0">
                <a:hlinkClick r:id="rId4"/>
              </a:rPr>
              <a:t>w</a:t>
            </a:r>
            <a:r>
              <a:rPr sz="2500" spc="-10" dirty="0">
                <a:hlinkClick r:id="rId4"/>
              </a:rPr>
              <a:t>w</a:t>
            </a:r>
            <a:r>
              <a:rPr sz="2500" spc="-175" dirty="0">
                <a:hlinkClick r:id="rId4"/>
              </a:rPr>
              <a:t>w</a:t>
            </a:r>
            <a:r>
              <a:rPr sz="2500" spc="-15" dirty="0">
                <a:hlinkClick r:id="rId4"/>
              </a:rPr>
              <a:t>.b</a:t>
            </a:r>
            <a:r>
              <a:rPr sz="2500" spc="-10" dirty="0">
                <a:hlinkClick r:id="rId4"/>
              </a:rPr>
              <a:t>a</a:t>
            </a:r>
            <a:r>
              <a:rPr sz="2500" spc="-15" dirty="0">
                <a:hlinkClick r:id="rId4"/>
              </a:rPr>
              <a:t>sice</a:t>
            </a:r>
            <a:r>
              <a:rPr sz="2500" spc="-35" dirty="0">
                <a:hlinkClick r:id="rId4"/>
              </a:rPr>
              <a:t>c</a:t>
            </a:r>
            <a:r>
              <a:rPr sz="2500" spc="-20" dirty="0">
                <a:hlinkClick r:id="rId4"/>
              </a:rPr>
              <a:t>onomics</a:t>
            </a:r>
            <a:r>
              <a:rPr sz="2500" spc="-5" dirty="0">
                <a:hlinkClick r:id="rId4"/>
              </a:rPr>
              <a:t>e</a:t>
            </a:r>
            <a:r>
              <a:rPr sz="2500" spc="-10" dirty="0">
                <a:hlinkClick r:id="rId4"/>
              </a:rPr>
              <a:t>curi</a:t>
            </a:r>
            <a:r>
              <a:rPr sz="2500" spc="-5" dirty="0">
                <a:hlinkClick r:id="rId4"/>
              </a:rPr>
              <a:t>t</a:t>
            </a:r>
            <a:r>
              <a:rPr sz="2500" spc="-185" dirty="0">
                <a:hlinkClick r:id="rId4"/>
              </a:rPr>
              <a:t>y</a:t>
            </a:r>
            <a:r>
              <a:rPr sz="2500" spc="-15" dirty="0">
                <a:hlinkClick r:id="rId4"/>
              </a:rPr>
              <a:t>.</a:t>
            </a:r>
            <a:r>
              <a:rPr sz="2500" spc="-10" dirty="0">
                <a:hlinkClick r:id="rId4"/>
              </a:rPr>
              <a:t>o</a:t>
            </a:r>
            <a:r>
              <a:rPr sz="2500" spc="-40" dirty="0">
                <a:hlinkClick r:id="rId4"/>
              </a:rPr>
              <a:t>r</a:t>
            </a:r>
            <a:r>
              <a:rPr sz="2500" spc="65" dirty="0">
                <a:hlinkClick r:id="rId4"/>
              </a:rPr>
              <a:t>g</a:t>
            </a:r>
            <a:r>
              <a:rPr sz="2500" spc="-65" dirty="0">
                <a:hlinkClick r:id="rId4"/>
              </a:rPr>
              <a:t>/g</a:t>
            </a:r>
            <a:r>
              <a:rPr sz="2500" spc="-35" dirty="0">
                <a:hlinkClick r:id="rId4"/>
              </a:rPr>
              <a:t>at</a:t>
            </a:r>
            <a:r>
              <a:rPr sz="2500" spc="-15" dirty="0">
                <a:hlinkClick r:id="rId4"/>
              </a:rPr>
              <a:t>e</a:t>
            </a:r>
            <a:r>
              <a:rPr sz="2500" spc="-50" dirty="0">
                <a:hlinkClick r:id="rId4"/>
              </a:rPr>
              <a:t>w</a:t>
            </a:r>
            <a:r>
              <a:rPr sz="2500" spc="-60" dirty="0">
                <a:hlinkClick r:id="rId4"/>
              </a:rPr>
              <a:t>a</a:t>
            </a:r>
            <a:r>
              <a:rPr sz="2500" spc="-185" dirty="0">
                <a:hlinkClick r:id="rId4"/>
              </a:rPr>
              <a:t>y</a:t>
            </a:r>
            <a:r>
              <a:rPr sz="2500" spc="-15" dirty="0">
                <a:hlinkClick r:id="rId4"/>
              </a:rPr>
              <a:t>.</a:t>
            </a:r>
            <a:r>
              <a:rPr sz="2500" spc="-5" dirty="0">
                <a:hlinkClick r:id="rId4"/>
              </a:rPr>
              <a:t>a</a:t>
            </a:r>
            <a:r>
              <a:rPr sz="2500" spc="-15" dirty="0">
                <a:hlinkClick r:id="rId4"/>
              </a:rPr>
              <a:t>s</a:t>
            </a:r>
            <a:r>
              <a:rPr sz="2500" spc="-75" dirty="0">
                <a:hlinkClick r:id="rId4"/>
              </a:rPr>
              <a:t>p</a:t>
            </a:r>
            <a:r>
              <a:rPr sz="2500" spc="-15" dirty="0">
                <a:hlinkClick r:id="rId4"/>
              </a:rPr>
              <a:t>x</a:t>
            </a:r>
            <a:r>
              <a:rPr sz="2500" spc="-15" dirty="0"/>
              <a:t> Massachus</a:t>
            </a:r>
            <a:r>
              <a:rPr sz="2500" spc="-30" dirty="0"/>
              <a:t>e</a:t>
            </a:r>
            <a:r>
              <a:rPr sz="2500" spc="-45" dirty="0"/>
              <a:t>t</a:t>
            </a:r>
            <a:r>
              <a:rPr sz="2500" spc="-10" dirty="0"/>
              <a:t>ts</a:t>
            </a:r>
            <a:r>
              <a:rPr sz="2500" spc="20" dirty="0"/>
              <a:t> </a:t>
            </a:r>
            <a:r>
              <a:rPr sz="2500" spc="-10" dirty="0"/>
              <a:t>In</a:t>
            </a:r>
            <a:r>
              <a:rPr sz="2500" spc="-50" dirty="0"/>
              <a:t>s</a:t>
            </a:r>
            <a:r>
              <a:rPr sz="2500" spc="-10" dirty="0"/>
              <a:t>ti</a:t>
            </a:r>
            <a:r>
              <a:rPr sz="2500" spc="-5" dirty="0"/>
              <a:t>t</a:t>
            </a:r>
            <a:r>
              <a:rPr sz="2500" spc="-20" dirty="0"/>
              <a:t>u</a:t>
            </a:r>
            <a:r>
              <a:rPr sz="2500" spc="-35" dirty="0"/>
              <a:t>t</a:t>
            </a:r>
            <a:r>
              <a:rPr sz="2500" spc="-15" dirty="0"/>
              <a:t>e</a:t>
            </a:r>
            <a:r>
              <a:rPr sz="2500" dirty="0"/>
              <a:t> </a:t>
            </a:r>
            <a:r>
              <a:rPr sz="2500" spc="-10" dirty="0"/>
              <a:t>of</a:t>
            </a:r>
            <a:r>
              <a:rPr sz="2500" spc="-5" dirty="0"/>
              <a:t> </a:t>
            </a:r>
            <a:r>
              <a:rPr sz="2500" spc="-245" dirty="0"/>
              <a:t>T</a:t>
            </a:r>
            <a:r>
              <a:rPr sz="2500" spc="-15" dirty="0"/>
              <a:t>echnolog</a:t>
            </a:r>
            <a:r>
              <a:rPr sz="2500" spc="-200" dirty="0"/>
              <a:t>y</a:t>
            </a:r>
            <a:r>
              <a:rPr sz="2500" spc="-10" dirty="0"/>
              <a:t>,</a:t>
            </a:r>
            <a:r>
              <a:rPr sz="2500" dirty="0"/>
              <a:t> </a:t>
            </a:r>
            <a:r>
              <a:rPr sz="2500" spc="-15" dirty="0"/>
              <a:t>Living</a:t>
            </a:r>
            <a:r>
              <a:rPr sz="2500" spc="10" dirty="0"/>
              <a:t> </a:t>
            </a:r>
            <a:r>
              <a:rPr sz="2500" spc="-114" dirty="0"/>
              <a:t>W</a:t>
            </a:r>
            <a:r>
              <a:rPr sz="2500" spc="-15" dirty="0"/>
              <a:t>a</a:t>
            </a:r>
            <a:r>
              <a:rPr sz="2500" spc="-35" dirty="0"/>
              <a:t>g</a:t>
            </a:r>
            <a:r>
              <a:rPr sz="2500" spc="-15" dirty="0"/>
              <a:t>e</a:t>
            </a:r>
            <a:r>
              <a:rPr sz="2500" spc="15" dirty="0"/>
              <a:t> </a:t>
            </a:r>
            <a:r>
              <a:rPr sz="2500" spc="-20" dirty="0"/>
              <a:t>Ca</a:t>
            </a:r>
            <a:r>
              <a:rPr sz="2500" spc="-5" dirty="0"/>
              <a:t>l</a:t>
            </a:r>
            <a:r>
              <a:rPr sz="2500" spc="-10" dirty="0"/>
              <a:t>cul</a:t>
            </a:r>
            <a:r>
              <a:rPr sz="2500" spc="-40" dirty="0"/>
              <a:t>a</a:t>
            </a:r>
            <a:r>
              <a:rPr sz="2500" spc="-30" dirty="0"/>
              <a:t>t</a:t>
            </a:r>
            <a:r>
              <a:rPr sz="2500" spc="-20" dirty="0"/>
              <a:t>or</a:t>
            </a:r>
            <a:r>
              <a:rPr sz="2500" spc="-15" dirty="0"/>
              <a:t> </a:t>
            </a:r>
            <a:r>
              <a:rPr sz="2500" spc="-30" dirty="0">
                <a:hlinkClick r:id="rId5"/>
              </a:rPr>
              <a:t>h</a:t>
            </a:r>
            <a:r>
              <a:rPr sz="2500" spc="-45" dirty="0">
                <a:hlinkClick r:id="rId5"/>
              </a:rPr>
              <a:t>t</a:t>
            </a:r>
            <a:r>
              <a:rPr sz="2500" spc="-10" dirty="0">
                <a:hlinkClick r:id="rId5"/>
              </a:rPr>
              <a:t>tp://livi</a:t>
            </a:r>
            <a:r>
              <a:rPr sz="2500" spc="-25" dirty="0">
                <a:hlinkClick r:id="rId5"/>
              </a:rPr>
              <a:t>n</a:t>
            </a:r>
            <a:r>
              <a:rPr sz="2500" spc="-15" dirty="0">
                <a:hlinkClick r:id="rId5"/>
              </a:rPr>
              <a:t>g</a:t>
            </a:r>
            <a:r>
              <a:rPr sz="2500" spc="-45" dirty="0">
                <a:hlinkClick r:id="rId5"/>
              </a:rPr>
              <a:t>w</a:t>
            </a:r>
            <a:r>
              <a:rPr sz="2500" spc="-15" dirty="0">
                <a:hlinkClick r:id="rId5"/>
              </a:rPr>
              <a:t>a</a:t>
            </a:r>
            <a:r>
              <a:rPr sz="2500" spc="-40" dirty="0">
                <a:hlinkClick r:id="rId5"/>
              </a:rPr>
              <a:t>g</a:t>
            </a:r>
            <a:r>
              <a:rPr sz="2500" spc="-15" dirty="0">
                <a:hlinkClick r:id="rId5"/>
              </a:rPr>
              <a:t>e</a:t>
            </a:r>
            <a:r>
              <a:rPr sz="2500" spc="-5" dirty="0">
                <a:hlinkClick r:id="rId5"/>
              </a:rPr>
              <a:t>.</a:t>
            </a:r>
            <a:r>
              <a:rPr sz="2500" spc="-10" dirty="0">
                <a:hlinkClick r:id="rId5"/>
              </a:rPr>
              <a:t>mit.e</a:t>
            </a:r>
            <a:r>
              <a:rPr sz="2500" spc="-5" dirty="0">
                <a:hlinkClick r:id="rId5"/>
              </a:rPr>
              <a:t>du/</a:t>
            </a:r>
            <a:endParaRPr sz="2500"/>
          </a:p>
          <a:p>
            <a:pPr marL="12700" marR="1062355">
              <a:lnSpc>
                <a:spcPct val="100000"/>
              </a:lnSpc>
            </a:pPr>
            <a:r>
              <a:rPr sz="2500" spc="-20" dirty="0"/>
              <a:t>N</a:t>
            </a:r>
            <a:r>
              <a:rPr sz="2500" spc="-40" dirty="0"/>
              <a:t>a</a:t>
            </a:r>
            <a:r>
              <a:rPr sz="2500" spc="-10" dirty="0"/>
              <a:t>tio</a:t>
            </a:r>
            <a:r>
              <a:rPr sz="2500" spc="-20" dirty="0"/>
              <a:t>na</a:t>
            </a:r>
            <a:r>
              <a:rPr sz="2500" spc="-10" dirty="0"/>
              <a:t>l</a:t>
            </a:r>
            <a:r>
              <a:rPr sz="2500" dirty="0"/>
              <a:t> </a:t>
            </a:r>
            <a:r>
              <a:rPr sz="2500" spc="-20" dirty="0"/>
              <a:t>L</a:t>
            </a:r>
            <a:r>
              <a:rPr sz="2500" spc="-25" dirty="0"/>
              <a:t>o</a:t>
            </a:r>
            <a:r>
              <a:rPr sz="2500" spc="-15" dirty="0"/>
              <a:t>w</a:t>
            </a:r>
            <a:r>
              <a:rPr sz="2500" spc="-10" dirty="0"/>
              <a:t>-In</a:t>
            </a:r>
            <a:r>
              <a:rPr sz="2500" spc="-50" dirty="0"/>
              <a:t>c</a:t>
            </a:r>
            <a:r>
              <a:rPr sz="2500" spc="-25" dirty="0"/>
              <a:t>om</a:t>
            </a:r>
            <a:r>
              <a:rPr sz="2500" spc="-15" dirty="0"/>
              <a:t>e</a:t>
            </a:r>
            <a:r>
              <a:rPr sz="2500" spc="20" dirty="0"/>
              <a:t> </a:t>
            </a:r>
            <a:r>
              <a:rPr sz="2500" spc="-25" dirty="0"/>
              <a:t>H</a:t>
            </a:r>
            <a:r>
              <a:rPr sz="2500" spc="-10" dirty="0"/>
              <a:t>o</a:t>
            </a:r>
            <a:r>
              <a:rPr sz="2500" spc="-20" dirty="0"/>
              <a:t>usin</a:t>
            </a:r>
            <a:r>
              <a:rPr sz="2500" spc="-15" dirty="0"/>
              <a:t>g</a:t>
            </a:r>
            <a:r>
              <a:rPr sz="2500" spc="5" dirty="0"/>
              <a:t> </a:t>
            </a:r>
            <a:r>
              <a:rPr sz="2500" spc="-20" dirty="0"/>
              <a:t>Coal</a:t>
            </a:r>
            <a:r>
              <a:rPr sz="2500" spc="-5" dirty="0"/>
              <a:t>i</a:t>
            </a:r>
            <a:r>
              <a:rPr sz="2500" spc="-10" dirty="0"/>
              <a:t>tio</a:t>
            </a:r>
            <a:r>
              <a:rPr sz="2500" spc="-20" dirty="0"/>
              <a:t>n</a:t>
            </a:r>
            <a:r>
              <a:rPr sz="2500" spc="-10" dirty="0"/>
              <a:t>,</a:t>
            </a:r>
            <a:r>
              <a:rPr sz="2500" spc="-15" dirty="0"/>
              <a:t> </a:t>
            </a:r>
            <a:r>
              <a:rPr sz="2500" spc="-20" dirty="0"/>
              <a:t>Ou</a:t>
            </a:r>
            <a:r>
              <a:rPr sz="2500" spc="-10" dirty="0"/>
              <a:t>t</a:t>
            </a:r>
            <a:r>
              <a:rPr sz="2500" spc="-5" dirty="0"/>
              <a:t> </a:t>
            </a:r>
            <a:r>
              <a:rPr sz="2500" spc="-10" dirty="0"/>
              <a:t>of</a:t>
            </a:r>
            <a:r>
              <a:rPr sz="2500" spc="-20" dirty="0"/>
              <a:t> </a:t>
            </a:r>
            <a:r>
              <a:rPr sz="2500" spc="-65" dirty="0"/>
              <a:t>R</a:t>
            </a:r>
            <a:r>
              <a:rPr sz="2500" spc="-15" dirty="0"/>
              <a:t>e</a:t>
            </a:r>
            <a:r>
              <a:rPr sz="2500" spc="-10" dirty="0"/>
              <a:t>a</a:t>
            </a:r>
            <a:r>
              <a:rPr sz="2500" spc="-15" dirty="0"/>
              <a:t>ch</a:t>
            </a:r>
            <a:r>
              <a:rPr sz="2500" spc="-10" dirty="0">
                <a:hlinkClick r:id="rId6"/>
              </a:rPr>
              <a:t> </a:t>
            </a:r>
            <a:r>
              <a:rPr sz="2500" spc="-45" dirty="0">
                <a:hlinkClick r:id="rId6"/>
              </a:rPr>
              <a:t>ht</a:t>
            </a:r>
            <a:r>
              <a:rPr sz="2500" spc="-10" dirty="0">
                <a:hlinkClick r:id="rId6"/>
              </a:rPr>
              <a:t>tp://nlihc.o</a:t>
            </a:r>
            <a:r>
              <a:rPr sz="2500" spc="-40" dirty="0">
                <a:hlinkClick r:id="rId6"/>
              </a:rPr>
              <a:t>r</a:t>
            </a:r>
            <a:r>
              <a:rPr sz="2500" spc="65" dirty="0">
                <a:hlinkClick r:id="rId6"/>
              </a:rPr>
              <a:t>g</a:t>
            </a:r>
            <a:r>
              <a:rPr sz="2500" spc="-65" dirty="0">
                <a:hlinkClick r:id="rId6"/>
              </a:rPr>
              <a:t>/</a:t>
            </a:r>
            <a:r>
              <a:rPr sz="2500" spc="-20" dirty="0">
                <a:hlinkClick r:id="rId6"/>
              </a:rPr>
              <a:t>o</a:t>
            </a:r>
            <a:r>
              <a:rPr sz="2500" spc="-10" dirty="0">
                <a:hlinkClick r:id="rId6"/>
              </a:rPr>
              <a:t>or</a:t>
            </a:r>
            <a:endParaRPr sz="2500"/>
          </a:p>
        </p:txBody>
      </p:sp>
    </p:spTree>
    <p:extLst>
      <p:ext uri="{BB962C8B-B14F-4D97-AF65-F5344CB8AC3E}">
        <p14:creationId xmlns:p14="http://schemas.microsoft.com/office/powerpoint/2010/main" val="320690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19600"/>
            <a:ext cx="8183880" cy="1051560"/>
          </a:xfrm>
        </p:spPr>
        <p:txBody>
          <a:bodyPr/>
          <a:lstStyle/>
          <a:p>
            <a:r>
              <a:rPr lang="en-US" dirty="0" smtClean="0"/>
              <a:t>Goals of This Training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۩"/>
            </a:pPr>
            <a:r>
              <a:rPr lang="en-US" sz="2800" dirty="0" smtClean="0"/>
              <a:t>Understand the intent and definition of the standard</a:t>
            </a:r>
          </a:p>
          <a:p>
            <a:pPr lvl="1">
              <a:buFont typeface="Arial" panose="020B0604020202020204" pitchFamily="34" charset="0"/>
              <a:buChar char="۩"/>
            </a:pPr>
            <a:r>
              <a:rPr lang="en-US" sz="2800" dirty="0" smtClean="0"/>
              <a:t>Identify materials to document compliance with the standard</a:t>
            </a:r>
          </a:p>
          <a:p>
            <a:pPr lvl="1">
              <a:buFont typeface="Arial" panose="020B0604020202020204" pitchFamily="34" charset="0"/>
              <a:buChar char="۩"/>
            </a:pPr>
            <a:r>
              <a:rPr lang="en-US" sz="2800" dirty="0" smtClean="0"/>
              <a:t>Evaluate and benchmark performance compliance with the standard</a:t>
            </a:r>
          </a:p>
          <a:p>
            <a:pPr lvl="1">
              <a:buFont typeface="Arial" panose="020B0604020202020204" pitchFamily="34" charset="0"/>
              <a:buChar char="۩"/>
            </a:pPr>
            <a:r>
              <a:rPr lang="en-US" sz="2800" dirty="0" smtClean="0"/>
              <a:t>Access resources to help with compliance and improve performance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3033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3632" y="2294889"/>
            <a:ext cx="7195184" cy="2383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sz="3200" b="1" dirty="0">
                <a:solidFill>
                  <a:srgbClr val="17375E"/>
                </a:solidFill>
                <a:cs typeface="Calibri"/>
              </a:rPr>
              <a:t>S</a:t>
            </a:r>
            <a:r>
              <a:rPr sz="3200" b="1" spc="-3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anda</a:t>
            </a:r>
            <a:r>
              <a:rPr sz="3200" b="1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d</a:t>
            </a:r>
            <a:r>
              <a:rPr sz="3200" b="1" spc="-3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spc="-5" dirty="0">
                <a:solidFill>
                  <a:srgbClr val="17375E"/>
                </a:solidFill>
                <a:cs typeface="Calibri"/>
              </a:rPr>
              <a:t>3.4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12065" marR="5080" indent="635" algn="ctr"/>
            <a:r>
              <a:rPr sz="3200" b="1" spc="-5" dirty="0">
                <a:solidFill>
                  <a:srgbClr val="17375E"/>
                </a:solidFill>
                <a:cs typeface="Calibri"/>
              </a:rPr>
              <a:t>Th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e</a:t>
            </a:r>
            <a:r>
              <a:rPr sz="3200" b="1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spc="-5" dirty="0">
                <a:solidFill>
                  <a:srgbClr val="17375E"/>
                </a:solidFill>
                <a:cs typeface="Calibri"/>
              </a:rPr>
              <a:t>communit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y</a:t>
            </a:r>
            <a:r>
              <a:rPr sz="3200" b="1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as</a:t>
            </a:r>
            <a:r>
              <a:rPr sz="3200" b="1" spc="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b="1" spc="-5" dirty="0">
                <a:solidFill>
                  <a:srgbClr val="17375E"/>
                </a:solidFill>
                <a:cs typeface="Calibri"/>
              </a:rPr>
              <a:t>essme</a:t>
            </a:r>
            <a:r>
              <a:rPr sz="3200" b="1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t</a:t>
            </a:r>
            <a:r>
              <a:rPr sz="3200" b="1" spc="-3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includes</a:t>
            </a:r>
            <a:r>
              <a:rPr sz="3200" b="1" spc="-4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spc="-90" dirty="0">
                <a:solidFill>
                  <a:srgbClr val="17375E"/>
                </a:solidFill>
                <a:cs typeface="Calibri"/>
              </a:rPr>
              <a:t>k</a:t>
            </a:r>
            <a:r>
              <a:rPr sz="3200" b="1" spc="-3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y </a:t>
            </a:r>
            <a:r>
              <a:rPr sz="3200" b="1" spc="-5" dirty="0">
                <a:solidFill>
                  <a:srgbClr val="17375E"/>
                </a:solidFill>
                <a:cs typeface="Calibri"/>
              </a:rPr>
              <a:t>fin</a:t>
            </a:r>
            <a:r>
              <a:rPr sz="3200" b="1" spc="-10" dirty="0">
                <a:solidFill>
                  <a:srgbClr val="17375E"/>
                </a:solidFill>
                <a:cs typeface="Calibri"/>
              </a:rPr>
              <a:t>d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ings</a:t>
            </a:r>
            <a:r>
              <a:rPr sz="3200" b="1" spc="-4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on t</a:t>
            </a:r>
            <a:r>
              <a:rPr sz="3200" b="1" spc="-10" dirty="0">
                <a:solidFill>
                  <a:srgbClr val="17375E"/>
                </a:solidFill>
                <a:cs typeface="Calibri"/>
              </a:rPr>
              <a:t>h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e </a:t>
            </a:r>
            <a:r>
              <a:rPr sz="3200" b="1" spc="-2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auses</a:t>
            </a:r>
            <a:r>
              <a:rPr sz="3200" b="1" spc="-3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and</a:t>
            </a:r>
            <a:r>
              <a:rPr sz="3200" b="1" spc="-3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spc="-5" dirty="0">
                <a:solidFill>
                  <a:srgbClr val="17375E"/>
                </a:solidFill>
                <a:cs typeface="Calibri"/>
              </a:rPr>
              <a:t>co</a:t>
            </a:r>
            <a:r>
              <a:rPr sz="3200" b="1" spc="-1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ditions</a:t>
            </a:r>
            <a:r>
              <a:rPr sz="3200" b="1" spc="-5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of p</a:t>
            </a:r>
            <a:r>
              <a:rPr sz="3200" b="1" spc="-1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b="1" spc="-30" dirty="0">
                <a:solidFill>
                  <a:srgbClr val="17375E"/>
                </a:solidFill>
                <a:cs typeface="Calibri"/>
              </a:rPr>
              <a:t>v</a:t>
            </a:r>
            <a:r>
              <a:rPr sz="3200" b="1" spc="-5" dirty="0">
                <a:solidFill>
                  <a:srgbClr val="17375E"/>
                </a:solidFill>
                <a:cs typeface="Calibri"/>
              </a:rPr>
              <a:t>ert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y</a:t>
            </a:r>
            <a:r>
              <a:rPr sz="3200" b="1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a</a:t>
            </a:r>
            <a:r>
              <a:rPr sz="3200" b="1" spc="-1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d</a:t>
            </a:r>
            <a:r>
              <a:rPr sz="3200" b="1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the</a:t>
            </a:r>
            <a:r>
              <a:rPr sz="3200" b="1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spc="-1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b="1" spc="-5" dirty="0">
                <a:solidFill>
                  <a:srgbClr val="17375E"/>
                </a:solidFill>
                <a:cs typeface="Calibri"/>
              </a:rPr>
              <a:t>ee</a:t>
            </a:r>
            <a:r>
              <a:rPr sz="3200" b="1" spc="-1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s of</a:t>
            </a:r>
            <a:r>
              <a:rPr sz="3200" b="1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the</a:t>
            </a:r>
            <a:r>
              <a:rPr sz="3200" b="1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spc="-5" dirty="0">
                <a:solidFill>
                  <a:srgbClr val="17375E"/>
                </a:solidFill>
                <a:cs typeface="Calibri"/>
              </a:rPr>
              <a:t>commu</a:t>
            </a:r>
            <a:r>
              <a:rPr sz="3200" b="1" spc="-10" dirty="0">
                <a:solidFill>
                  <a:srgbClr val="17375E"/>
                </a:solidFill>
                <a:cs typeface="Calibri"/>
              </a:rPr>
              <a:t>nit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i</a:t>
            </a:r>
            <a:r>
              <a:rPr sz="3200" b="1" spc="-5" dirty="0">
                <a:solidFill>
                  <a:srgbClr val="17375E"/>
                </a:solidFill>
                <a:cs typeface="Calibri"/>
              </a:rPr>
              <a:t>es 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assess</a:t>
            </a:r>
            <a:r>
              <a:rPr sz="3200" b="1" spc="-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b="1" spc="-10" dirty="0">
                <a:solidFill>
                  <a:srgbClr val="17375E"/>
                </a:solidFill>
                <a:cs typeface="Calibri"/>
              </a:rPr>
              <a:t>d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.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8917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7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22145"/>
            <a:ext cx="8020684" cy="3542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tabLst>
                <a:tab pos="527685" algn="l"/>
              </a:tabLst>
            </a:pPr>
            <a:r>
              <a:rPr sz="3200" spc="-1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.	G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dirty="0">
                <a:solidFill>
                  <a:srgbClr val="17375E"/>
                </a:solidFill>
                <a:cs typeface="Calibri"/>
              </a:rPr>
              <a:t>ida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ce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ni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ion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and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marR="18923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447675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En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 th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As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7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ocu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 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oo</a:t>
            </a:r>
            <a:r>
              <a:rPr sz="3200" dirty="0">
                <a:solidFill>
                  <a:srgbClr val="17375E"/>
                </a:solidFill>
                <a:cs typeface="Calibri"/>
              </a:rPr>
              <a:t>t 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c</a:t>
            </a:r>
            <a:r>
              <a:rPr sz="3200" dirty="0">
                <a:solidFill>
                  <a:srgbClr val="17375E"/>
                </a:solidFill>
                <a:cs typeface="Calibri"/>
              </a:rPr>
              <a:t>auses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of p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erty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in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de</a:t>
            </a:r>
            <a:r>
              <a:rPr sz="320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priori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80" dirty="0">
                <a:solidFill>
                  <a:srgbClr val="17375E"/>
                </a:solidFill>
                <a:cs typeface="Calibri"/>
              </a:rPr>
              <a:t>z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3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sel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dirty="0">
                <a:solidFill>
                  <a:srgbClr val="17375E"/>
                </a:solidFill>
                <a:cs typeface="Calibri"/>
              </a:rPr>
              <a:t>-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su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ciency 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er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vice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de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l</a:t>
            </a:r>
            <a:r>
              <a:rPr sz="320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er</a:t>
            </a:r>
            <a:r>
              <a:rPr sz="3200" spc="-210" dirty="0">
                <a:solidFill>
                  <a:srgbClr val="17375E"/>
                </a:solidFill>
                <a:cs typeface="Calibri"/>
              </a:rPr>
              <a:t>y</a:t>
            </a:r>
            <a:r>
              <a:rPr sz="3200" dirty="0">
                <a:solidFill>
                  <a:srgbClr val="17375E"/>
                </a:solidFill>
                <a:cs typeface="Calibri"/>
              </a:rPr>
              <a:t>.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marR="508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En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ou</a:t>
            </a:r>
            <a:r>
              <a:rPr sz="3200" spc="-6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di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sem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4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f a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succinc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anal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y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s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f 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eeds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in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 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omm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ni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y</a:t>
            </a:r>
            <a:r>
              <a:rPr sz="3200" spc="4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o 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el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part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6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, 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114" dirty="0">
                <a:solidFill>
                  <a:srgbClr val="17375E"/>
                </a:solidFill>
                <a:cs typeface="Calibri"/>
              </a:rPr>
              <a:t>k</a:t>
            </a:r>
            <a:r>
              <a:rPr sz="3200" dirty="0">
                <a:solidFill>
                  <a:srgbClr val="17375E"/>
                </a:solidFill>
                <a:cs typeface="Calibri"/>
              </a:rPr>
              <a:t>eholde</a:t>
            </a:r>
            <a:r>
              <a:rPr sz="3200" spc="-7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,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and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funde</a:t>
            </a:r>
            <a:r>
              <a:rPr sz="3200" spc="-7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69536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7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17192"/>
            <a:ext cx="8028305" cy="3399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000" dirty="0">
                <a:solidFill>
                  <a:srgbClr val="17375E"/>
                </a:solidFill>
                <a:cs typeface="Calibri"/>
              </a:rPr>
              <a:t>B.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Gui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d</a:t>
            </a:r>
            <a:r>
              <a:rPr sz="3000" dirty="0">
                <a:solidFill>
                  <a:srgbClr val="17375E"/>
                </a:solidFill>
                <a:cs typeface="Calibri"/>
              </a:rPr>
              <a:t>ance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000" dirty="0">
                <a:solidFill>
                  <a:srgbClr val="17375E"/>
                </a:solidFill>
                <a:cs typeface="Calibri"/>
              </a:rPr>
              <a:t>n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Comp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l</a:t>
            </a:r>
            <a:r>
              <a:rPr sz="3000" dirty="0">
                <a:solidFill>
                  <a:srgbClr val="17375E"/>
                </a:solidFill>
                <a:cs typeface="Calibri"/>
              </a:rPr>
              <a:t>iance</a:t>
            </a:r>
            <a:r>
              <a:rPr sz="30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and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Docum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30" dirty="0">
                <a:solidFill>
                  <a:srgbClr val="17375E"/>
                </a:solidFill>
                <a:cs typeface="Calibri"/>
              </a:rPr>
              <a:t>n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t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000" dirty="0">
                <a:solidFill>
                  <a:srgbClr val="17375E"/>
                </a:solidFill>
                <a:cs typeface="Calibri"/>
              </a:rPr>
              <a:t>tion</a:t>
            </a:r>
            <a:endParaRPr sz="30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20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000" spc="-20" dirty="0">
                <a:solidFill>
                  <a:srgbClr val="17375E"/>
                </a:solidFill>
                <a:cs typeface="Calibri"/>
              </a:rPr>
              <a:t>Lac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k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o</a:t>
            </a:r>
            <a:r>
              <a:rPr sz="3000" dirty="0">
                <a:solidFill>
                  <a:srgbClr val="17375E"/>
                </a:solidFill>
                <a:cs typeface="Calibri"/>
              </a:rPr>
              <a:t>f a</a:t>
            </a:r>
            <a:r>
              <a:rPr sz="30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c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l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ear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l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y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i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de</a:t>
            </a:r>
            <a:r>
              <a:rPr sz="3000" spc="-55" dirty="0">
                <a:solidFill>
                  <a:srgbClr val="17375E"/>
                </a:solidFill>
                <a:cs typeface="Calibri"/>
              </a:rPr>
              <a:t>n</a:t>
            </a:r>
            <a:r>
              <a:rPr sz="3000" dirty="0">
                <a:solidFill>
                  <a:srgbClr val="17375E"/>
                </a:solidFill>
                <a:cs typeface="Calibri"/>
              </a:rPr>
              <a:t>tif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000" spc="-20" dirty="0">
                <a:solidFill>
                  <a:srgbClr val="17375E"/>
                </a:solidFill>
                <a:cs typeface="Calibri"/>
              </a:rPr>
              <a:t>ed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105" dirty="0">
                <a:solidFill>
                  <a:srgbClr val="17375E"/>
                </a:solidFill>
                <a:cs typeface="Calibri"/>
              </a:rPr>
              <a:t>k</a:t>
            </a:r>
            <a:r>
              <a:rPr sz="3000" spc="-4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y</a:t>
            </a:r>
            <a:r>
              <a:rPr sz="300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fin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d</a:t>
            </a:r>
            <a:r>
              <a:rPr sz="3000" dirty="0">
                <a:solidFill>
                  <a:srgbClr val="17375E"/>
                </a:solidFill>
                <a:cs typeface="Calibri"/>
              </a:rPr>
              <a:t>i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ngs</a:t>
            </a:r>
            <a:r>
              <a:rPr sz="30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sectio</a:t>
            </a:r>
            <a:r>
              <a:rPr sz="3000" spc="15" dirty="0">
                <a:solidFill>
                  <a:srgbClr val="17375E"/>
                </a:solidFill>
                <a:cs typeface="Calibri"/>
              </a:rPr>
              <a:t>n</a:t>
            </a:r>
            <a:r>
              <a:rPr sz="3000" dirty="0">
                <a:solidFill>
                  <a:srgbClr val="17375E"/>
                </a:solidFill>
                <a:cs typeface="Calibri"/>
              </a:rPr>
              <a:t>.</a:t>
            </a:r>
            <a:endParaRPr sz="30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20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solidFill>
                  <a:srgbClr val="17375E"/>
                </a:solidFill>
                <a:cs typeface="Calibri"/>
              </a:rPr>
              <a:t>Inclus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000" dirty="0">
                <a:solidFill>
                  <a:srgbClr val="17375E"/>
                </a:solidFill>
                <a:cs typeface="Calibri"/>
              </a:rPr>
              <a:t>n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o</a:t>
            </a:r>
            <a:r>
              <a:rPr sz="3000" dirty="0">
                <a:solidFill>
                  <a:srgbClr val="17375E"/>
                </a:solidFill>
                <a:cs typeface="Calibri"/>
              </a:rPr>
              <a:t>f 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the 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c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ond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000" dirty="0">
                <a:solidFill>
                  <a:srgbClr val="17375E"/>
                </a:solidFill>
                <a:cs typeface="Calibri"/>
              </a:rPr>
              <a:t>tions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o</a:t>
            </a:r>
            <a:r>
              <a:rPr sz="3000" dirty="0">
                <a:solidFill>
                  <a:srgbClr val="17375E"/>
                </a:solidFill>
                <a:cs typeface="Calibri"/>
              </a:rPr>
              <a:t>f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p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o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v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ty</a:t>
            </a:r>
            <a:r>
              <a:rPr sz="300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b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u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300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no</a:t>
            </a:r>
            <a:endParaRPr sz="3000">
              <a:solidFill>
                <a:prstClr val="black"/>
              </a:solidFill>
              <a:cs typeface="Calibri"/>
            </a:endParaRPr>
          </a:p>
          <a:p>
            <a:pPr marL="355600"/>
            <a:r>
              <a:rPr sz="3000" spc="-5" dirty="0">
                <a:solidFill>
                  <a:srgbClr val="17375E"/>
                </a:solidFill>
                <a:cs typeface="Calibri"/>
              </a:rPr>
              <a:t>docum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30" dirty="0">
                <a:solidFill>
                  <a:srgbClr val="17375E"/>
                </a:solidFill>
                <a:cs typeface="Calibri"/>
              </a:rPr>
              <a:t>n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t</a:t>
            </a:r>
            <a:r>
              <a:rPr sz="3000" dirty="0">
                <a:solidFill>
                  <a:srgbClr val="17375E"/>
                </a:solidFill>
                <a:cs typeface="Calibri"/>
              </a:rPr>
              <a:t>ed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 d</a:t>
            </a:r>
            <a:r>
              <a:rPr sz="3000" dirty="0">
                <a:solidFill>
                  <a:srgbClr val="17375E"/>
                </a:solidFill>
                <a:cs typeface="Calibri"/>
              </a:rPr>
              <a:t>iscuss</a:t>
            </a:r>
            <a:r>
              <a:rPr sz="3000" spc="-20" dirty="0">
                <a:solidFill>
                  <a:srgbClr val="17375E"/>
                </a:solidFill>
                <a:cs typeface="Calibri"/>
              </a:rPr>
              <a:t>i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on</a:t>
            </a:r>
            <a:r>
              <a:rPr sz="3000" dirty="0">
                <a:solidFill>
                  <a:srgbClr val="17375E"/>
                </a:solidFill>
                <a:cs typeface="Calibri"/>
              </a:rPr>
              <a:t>,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000" dirty="0">
                <a:solidFill>
                  <a:srgbClr val="17375E"/>
                </a:solidFill>
                <a:cs typeface="Calibri"/>
              </a:rPr>
              <a:t>r </a:t>
            </a:r>
            <a:r>
              <a:rPr sz="3000" spc="5" dirty="0">
                <a:solidFill>
                  <a:srgbClr val="17375E"/>
                </a:solidFill>
                <a:cs typeface="Calibri"/>
              </a:rPr>
              <a:t>a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nal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y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si</a:t>
            </a:r>
            <a:r>
              <a:rPr sz="3000" dirty="0">
                <a:solidFill>
                  <a:srgbClr val="17375E"/>
                </a:solidFill>
                <a:cs typeface="Calibri"/>
              </a:rPr>
              <a:t>s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000" dirty="0">
                <a:solidFill>
                  <a:srgbClr val="17375E"/>
                </a:solidFill>
                <a:cs typeface="Calibri"/>
              </a:rPr>
              <a:t>f the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 c</a:t>
            </a:r>
            <a:r>
              <a:rPr sz="3000" dirty="0">
                <a:solidFill>
                  <a:srgbClr val="17375E"/>
                </a:solidFill>
                <a:cs typeface="Calibri"/>
              </a:rPr>
              <a:t>auses.</a:t>
            </a:r>
            <a:endParaRPr sz="3000">
              <a:solidFill>
                <a:prstClr val="black"/>
              </a:solidFill>
              <a:cs typeface="Calibri"/>
            </a:endParaRPr>
          </a:p>
          <a:p>
            <a:pPr marL="355600" marR="281305" indent="-342900" algn="just">
              <a:spcBef>
                <a:spcPts val="720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000" spc="-15" dirty="0">
                <a:solidFill>
                  <a:srgbClr val="17375E"/>
                </a:solidFill>
                <a:cs typeface="Calibri"/>
              </a:rPr>
              <a:t>Assessme</a:t>
            </a:r>
            <a:r>
              <a:rPr sz="3000" spc="-55" dirty="0">
                <a:solidFill>
                  <a:srgbClr val="17375E"/>
                </a:solidFill>
                <a:cs typeface="Calibri"/>
              </a:rPr>
              <a:t>n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000" dirty="0">
                <a:solidFill>
                  <a:srgbClr val="17375E"/>
                </a:solidFill>
                <a:cs typeface="Calibri"/>
              </a:rPr>
              <a:t>f </a:t>
            </a:r>
            <a:r>
              <a:rPr sz="3000" spc="-45" dirty="0">
                <a:solidFill>
                  <a:srgbClr val="17375E"/>
                </a:solidFill>
                <a:cs typeface="Calibri"/>
              </a:rPr>
              <a:t>c</a:t>
            </a:r>
            <a:r>
              <a:rPr sz="3000" dirty="0">
                <a:solidFill>
                  <a:srgbClr val="17375E"/>
                </a:solidFill>
                <a:cs typeface="Calibri"/>
              </a:rPr>
              <a:t>auses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and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45" dirty="0">
                <a:solidFill>
                  <a:srgbClr val="17375E"/>
                </a:solidFill>
                <a:cs typeface="Calibri"/>
              </a:rPr>
              <a:t>c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ond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000" dirty="0">
                <a:solidFill>
                  <a:srgbClr val="17375E"/>
                </a:solidFill>
                <a:cs typeface="Calibri"/>
              </a:rPr>
              <a:t>tions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5" dirty="0">
                <a:solidFill>
                  <a:srgbClr val="17375E"/>
                </a:solidFill>
                <a:cs typeface="Calibri"/>
              </a:rPr>
              <a:t>o</a:t>
            </a:r>
            <a:r>
              <a:rPr sz="3000" dirty="0">
                <a:solidFill>
                  <a:srgbClr val="17375E"/>
                </a:solidFill>
                <a:cs typeface="Calibri"/>
              </a:rPr>
              <a:t>f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p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o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v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ty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cur</a:t>
            </a:r>
            <a:r>
              <a:rPr sz="30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000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n</a:t>
            </a:r>
            <a:r>
              <a:rPr sz="3000" dirty="0">
                <a:solidFill>
                  <a:srgbClr val="17375E"/>
                </a:solidFill>
                <a:cs typeface="Calibri"/>
              </a:rPr>
              <a:t>tly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add</a:t>
            </a:r>
            <a:r>
              <a:rPr sz="30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3000" dirty="0">
                <a:solidFill>
                  <a:srgbClr val="17375E"/>
                </a:solidFill>
                <a:cs typeface="Calibri"/>
              </a:rPr>
              <a:t>ess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dirty="0">
                <a:solidFill>
                  <a:srgbClr val="17375E"/>
                </a:solidFill>
                <a:cs typeface="Calibri"/>
              </a:rPr>
              <a:t>d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20" dirty="0">
                <a:solidFill>
                  <a:srgbClr val="17375E"/>
                </a:solidFill>
                <a:cs typeface="Calibri"/>
              </a:rPr>
              <a:t>b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y</a:t>
            </a:r>
            <a:r>
              <a:rPr sz="3000" dirty="0">
                <a:solidFill>
                  <a:srgbClr val="17375E"/>
                </a:solidFill>
                <a:cs typeface="Calibri"/>
              </a:rPr>
              <a:t> the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CAA</a:t>
            </a:r>
            <a:r>
              <a:rPr sz="3000" dirty="0">
                <a:solidFill>
                  <a:srgbClr val="17375E"/>
                </a:solidFill>
                <a:cs typeface="Calibri"/>
              </a:rPr>
              <a:t>s</a:t>
            </a:r>
            <a:r>
              <a:rPr sz="30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p</a:t>
            </a:r>
            <a:r>
              <a:rPr sz="3000" spc="-65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og</a:t>
            </a:r>
            <a:r>
              <a:rPr sz="3000" spc="-60" dirty="0">
                <a:solidFill>
                  <a:srgbClr val="17375E"/>
                </a:solidFill>
                <a:cs typeface="Calibri"/>
              </a:rPr>
              <a:t>r</a:t>
            </a:r>
            <a:r>
              <a:rPr sz="3000" dirty="0">
                <a:solidFill>
                  <a:srgbClr val="17375E"/>
                </a:solidFill>
                <a:cs typeface="Calibri"/>
              </a:rPr>
              <a:t>ams,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but no</a:t>
            </a:r>
            <a:r>
              <a:rPr sz="3000" dirty="0">
                <a:solidFill>
                  <a:srgbClr val="17375E"/>
                </a:solidFill>
                <a:cs typeface="Calibri"/>
              </a:rPr>
              <a:t>t those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o</a:t>
            </a:r>
            <a:r>
              <a:rPr sz="3000" dirty="0">
                <a:solidFill>
                  <a:srgbClr val="17375E"/>
                </a:solidFill>
                <a:cs typeface="Calibri"/>
              </a:rPr>
              <a:t>f 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30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b</a:t>
            </a:r>
            <a:r>
              <a:rPr sz="3000" spc="-55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oade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20" dirty="0">
                <a:solidFill>
                  <a:srgbClr val="17375E"/>
                </a:solidFill>
                <a:cs typeface="Calibri"/>
              </a:rPr>
              <a:t>se</a:t>
            </a:r>
            <a:r>
              <a:rPr sz="3000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vice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3000" spc="-60" dirty="0">
                <a:solidFill>
                  <a:srgbClr val="17375E"/>
                </a:solidFill>
                <a:cs typeface="Calibri"/>
              </a:rPr>
              <a:t>r</a:t>
            </a:r>
            <a:r>
              <a:rPr sz="3000" dirty="0">
                <a:solidFill>
                  <a:srgbClr val="17375E"/>
                </a:solidFill>
                <a:cs typeface="Calibri"/>
              </a:rPr>
              <a:t>ea.</a:t>
            </a:r>
            <a:endParaRPr sz="30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25547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7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22145"/>
            <a:ext cx="7932420" cy="992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200" dirty="0">
                <a:solidFill>
                  <a:srgbClr val="17375E"/>
                </a:solidFill>
                <a:cs typeface="Calibri"/>
              </a:rPr>
              <a:t>B.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dirty="0">
                <a:solidFill>
                  <a:srgbClr val="17375E"/>
                </a:solidFill>
                <a:cs typeface="Calibri"/>
              </a:rPr>
              <a:t>ida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ce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Comp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l</a:t>
            </a:r>
            <a:r>
              <a:rPr sz="3200" dirty="0">
                <a:solidFill>
                  <a:srgbClr val="17375E"/>
                </a:solidFill>
                <a:cs typeface="Calibri"/>
              </a:rPr>
              <a:t>iance and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Docu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m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on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60" dirty="0">
                <a:solidFill>
                  <a:srgbClr val="17375E"/>
                </a:solidFill>
                <a:cs typeface="Calibri"/>
              </a:rPr>
              <a:t>K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dirty="0">
                <a:solidFill>
                  <a:srgbClr val="17375E"/>
                </a:solidFill>
                <a:cs typeface="Calibri"/>
              </a:rPr>
              <a:t>y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ndi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gs</a:t>
            </a:r>
            <a:r>
              <a:rPr sz="3200" spc="2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sect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on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3258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7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71472"/>
            <a:ext cx="7916545" cy="403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000" spc="-5" dirty="0">
                <a:solidFill>
                  <a:srgbClr val="17375E"/>
                </a:solidFill>
                <a:cs typeface="Calibri"/>
              </a:rPr>
              <a:t>C</a:t>
            </a:r>
            <a:r>
              <a:rPr sz="3000" dirty="0">
                <a:solidFill>
                  <a:srgbClr val="17375E"/>
                </a:solidFill>
                <a:cs typeface="Calibri"/>
              </a:rPr>
              <a:t>.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B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55" dirty="0">
                <a:solidFill>
                  <a:srgbClr val="17375E"/>
                </a:solidFill>
                <a:cs typeface="Calibri"/>
              </a:rPr>
              <a:t>y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on</a:t>
            </a:r>
            <a:r>
              <a:rPr sz="3000" dirty="0">
                <a:solidFill>
                  <a:srgbClr val="17375E"/>
                </a:solidFill>
                <a:cs typeface="Calibri"/>
              </a:rPr>
              <a:t>d</a:t>
            </a:r>
            <a:r>
              <a:rPr sz="30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Comp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l</a:t>
            </a:r>
            <a:r>
              <a:rPr sz="3000" dirty="0">
                <a:solidFill>
                  <a:srgbClr val="17375E"/>
                </a:solidFill>
                <a:cs typeface="Calibri"/>
              </a:rPr>
              <a:t>iance</a:t>
            </a:r>
            <a:endParaRPr sz="3000">
              <a:solidFill>
                <a:prstClr val="black"/>
              </a:solidFill>
              <a:cs typeface="Calibri"/>
            </a:endParaRPr>
          </a:p>
          <a:p>
            <a:pPr marL="355600" marR="527050" indent="-342900">
              <a:lnSpc>
                <a:spcPts val="3240"/>
              </a:lnSpc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solidFill>
                  <a:srgbClr val="17375E"/>
                </a:solidFill>
                <a:cs typeface="Calibri"/>
              </a:rPr>
              <a:t>Is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3000" spc="-3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anal</a:t>
            </a:r>
            <a:r>
              <a:rPr sz="3000" spc="-30" dirty="0">
                <a:solidFill>
                  <a:srgbClr val="17375E"/>
                </a:solidFill>
                <a:cs typeface="Calibri"/>
              </a:rPr>
              <a:t>y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si</a:t>
            </a:r>
            <a:r>
              <a:rPr sz="3000" dirty="0">
                <a:solidFill>
                  <a:srgbClr val="17375E"/>
                </a:solidFill>
                <a:cs typeface="Calibri"/>
              </a:rPr>
              <a:t>s </a:t>
            </a:r>
            <a:r>
              <a:rPr sz="3000" spc="5" dirty="0">
                <a:solidFill>
                  <a:srgbClr val="17375E"/>
                </a:solidFill>
                <a:cs typeface="Calibri"/>
              </a:rPr>
              <a:t>o</a:t>
            </a:r>
            <a:r>
              <a:rPr sz="3000" dirty="0">
                <a:solidFill>
                  <a:srgbClr val="17375E"/>
                </a:solidFill>
                <a:cs typeface="Calibri"/>
              </a:rPr>
              <a:t>f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c</a:t>
            </a:r>
            <a:r>
              <a:rPr sz="3000" dirty="0">
                <a:solidFill>
                  <a:srgbClr val="17375E"/>
                </a:solidFill>
                <a:cs typeface="Calibri"/>
              </a:rPr>
              <a:t>auses</a:t>
            </a:r>
            <a:r>
              <a:rPr sz="30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and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c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ond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000" dirty="0">
                <a:solidFill>
                  <a:srgbClr val="17375E"/>
                </a:solidFill>
                <a:cs typeface="Calibri"/>
              </a:rPr>
              <a:t>tions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5" dirty="0">
                <a:solidFill>
                  <a:srgbClr val="17375E"/>
                </a:solidFill>
                <a:cs typeface="Calibri"/>
              </a:rPr>
              <a:t>o</a:t>
            </a:r>
            <a:r>
              <a:rPr sz="3000" dirty="0">
                <a:solidFill>
                  <a:srgbClr val="17375E"/>
                </a:solidFill>
                <a:cs typeface="Calibri"/>
              </a:rPr>
              <a:t>f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p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o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v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ty</a:t>
            </a:r>
            <a:r>
              <a:rPr sz="300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g</a:t>
            </a:r>
            <a:r>
              <a:rPr sz="3000" spc="-70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ound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dirty="0">
                <a:solidFill>
                  <a:srgbClr val="17375E"/>
                </a:solidFill>
                <a:cs typeface="Calibri"/>
              </a:rPr>
              <a:t>d</a:t>
            </a:r>
            <a:r>
              <a:rPr sz="30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in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t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h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3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qua</a:t>
            </a:r>
            <a:r>
              <a:rPr sz="3000" spc="-30" dirty="0">
                <a:solidFill>
                  <a:srgbClr val="17375E"/>
                </a:solidFill>
                <a:cs typeface="Calibri"/>
              </a:rPr>
              <a:t>n</a:t>
            </a:r>
            <a:r>
              <a:rPr sz="3000" dirty="0">
                <a:solidFill>
                  <a:srgbClr val="17375E"/>
                </a:solidFill>
                <a:cs typeface="Calibri"/>
              </a:rPr>
              <a:t>ti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t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000" dirty="0">
                <a:solidFill>
                  <a:srgbClr val="17375E"/>
                </a:solidFill>
                <a:cs typeface="Calibri"/>
              </a:rPr>
              <a:t>ti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v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and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qua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l</a:t>
            </a:r>
            <a:r>
              <a:rPr sz="3000" dirty="0">
                <a:solidFill>
                  <a:srgbClr val="17375E"/>
                </a:solidFill>
                <a:cs typeface="Calibri"/>
              </a:rPr>
              <a:t>i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t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000" dirty="0">
                <a:solidFill>
                  <a:srgbClr val="17375E"/>
                </a:solidFill>
                <a:cs typeface="Calibri"/>
              </a:rPr>
              <a:t>ti</a:t>
            </a:r>
            <a:r>
              <a:rPr sz="3000" spc="-30" dirty="0">
                <a:solidFill>
                  <a:srgbClr val="17375E"/>
                </a:solidFill>
                <a:cs typeface="Calibri"/>
              </a:rPr>
              <a:t>v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3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0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t</a:t>
            </a:r>
            <a:r>
              <a:rPr sz="3000" dirty="0">
                <a:solidFill>
                  <a:srgbClr val="17375E"/>
                </a:solidFill>
                <a:cs typeface="Calibri"/>
              </a:rPr>
              <a:t>a</a:t>
            </a:r>
            <a:r>
              <a:rPr sz="30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c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ol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l</a:t>
            </a:r>
            <a:r>
              <a:rPr sz="3000" dirty="0">
                <a:solidFill>
                  <a:srgbClr val="17375E"/>
                </a:solidFill>
                <a:cs typeface="Calibri"/>
              </a:rPr>
              <a:t>ec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t</a:t>
            </a:r>
            <a:r>
              <a:rPr sz="3000" dirty="0">
                <a:solidFill>
                  <a:srgbClr val="17375E"/>
                </a:solidFill>
                <a:cs typeface="Calibri"/>
              </a:rPr>
              <a:t>ed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20" dirty="0">
                <a:solidFill>
                  <a:srgbClr val="17375E"/>
                </a:solidFill>
                <a:cs typeface="Calibri"/>
              </a:rPr>
              <a:t>b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y</a:t>
            </a:r>
            <a:r>
              <a:rPr sz="3000" dirty="0">
                <a:solidFill>
                  <a:srgbClr val="17375E"/>
                </a:solidFill>
                <a:cs typeface="Calibri"/>
              </a:rPr>
              <a:t> the</a:t>
            </a:r>
            <a:r>
              <a:rPr sz="3000" spc="-3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C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N</a:t>
            </a:r>
            <a:r>
              <a:rPr sz="3000" spc="-90" dirty="0">
                <a:solidFill>
                  <a:srgbClr val="17375E"/>
                </a:solidFill>
                <a:cs typeface="Calibri"/>
              </a:rPr>
              <a:t>A</a:t>
            </a:r>
            <a:r>
              <a:rPr sz="3000" dirty="0">
                <a:solidFill>
                  <a:srgbClr val="17375E"/>
                </a:solidFill>
                <a:cs typeface="Calibri"/>
              </a:rPr>
              <a:t>?</a:t>
            </a:r>
            <a:endParaRPr sz="3000">
              <a:solidFill>
                <a:prstClr val="black"/>
              </a:solidFill>
              <a:cs typeface="Calibri"/>
            </a:endParaRPr>
          </a:p>
          <a:p>
            <a:pPr marL="355600" marR="1202055" indent="-342900">
              <a:lnSpc>
                <a:spcPts val="3240"/>
              </a:lnSpc>
              <a:spcBef>
                <a:spcPts val="720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000" spc="-145" dirty="0">
                <a:solidFill>
                  <a:srgbClr val="17375E"/>
                </a:solidFill>
                <a:cs typeface="Calibri"/>
              </a:rPr>
              <a:t>W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60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the 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c</a:t>
            </a:r>
            <a:r>
              <a:rPr sz="3000" dirty="0">
                <a:solidFill>
                  <a:srgbClr val="17375E"/>
                </a:solidFill>
                <a:cs typeface="Calibri"/>
              </a:rPr>
              <a:t>auses</a:t>
            </a:r>
            <a:r>
              <a:rPr sz="30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and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c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ond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000" dirty="0">
                <a:solidFill>
                  <a:srgbClr val="17375E"/>
                </a:solidFill>
                <a:cs typeface="Calibri"/>
              </a:rPr>
              <a:t>tions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ana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l</a:t>
            </a:r>
            <a:r>
              <a:rPr sz="3000" spc="-45" dirty="0">
                <a:solidFill>
                  <a:srgbClr val="17375E"/>
                </a:solidFill>
                <a:cs typeface="Calibri"/>
              </a:rPr>
              <a:t>y</a:t>
            </a:r>
            <a:r>
              <a:rPr sz="3000" spc="-70" dirty="0">
                <a:solidFill>
                  <a:srgbClr val="17375E"/>
                </a:solidFill>
                <a:cs typeface="Calibri"/>
              </a:rPr>
              <a:t>z</a:t>
            </a:r>
            <a:r>
              <a:rPr sz="3000" spc="-20" dirty="0">
                <a:solidFill>
                  <a:srgbClr val="17375E"/>
                </a:solidFill>
                <a:cs typeface="Calibri"/>
              </a:rPr>
              <a:t>ed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mult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p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l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dirty="0">
                <a:solidFill>
                  <a:srgbClr val="17375E"/>
                </a:solidFill>
                <a:cs typeface="Calibri"/>
              </a:rPr>
              <a:t> l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v</a:t>
            </a:r>
            <a:r>
              <a:rPr sz="3000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l</a:t>
            </a:r>
            <a:r>
              <a:rPr sz="3000" spc="5" dirty="0">
                <a:solidFill>
                  <a:srgbClr val="17375E"/>
                </a:solidFill>
                <a:cs typeface="Calibri"/>
              </a:rPr>
              <a:t>s</a:t>
            </a:r>
            <a:r>
              <a:rPr sz="3000" dirty="0">
                <a:solidFill>
                  <a:srgbClr val="17375E"/>
                </a:solidFill>
                <a:cs typeface="Calibri"/>
              </a:rPr>
              <a:t>?</a:t>
            </a:r>
            <a:endParaRPr sz="3000">
              <a:solidFill>
                <a:prstClr val="black"/>
              </a:solidFill>
              <a:cs typeface="Calibri"/>
            </a:endParaRPr>
          </a:p>
          <a:p>
            <a:pPr marL="355600" indent="-342900">
              <a:lnSpc>
                <a:spcPts val="3420"/>
              </a:lnSpc>
              <a:spcBef>
                <a:spcPts val="31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000" spc="-5" dirty="0">
                <a:solidFill>
                  <a:srgbClr val="17375E"/>
                </a:solidFill>
                <a:cs typeface="Calibri"/>
              </a:rPr>
              <a:t>Doe</a:t>
            </a:r>
            <a:r>
              <a:rPr sz="3000" dirty="0">
                <a:solidFill>
                  <a:srgbClr val="17375E"/>
                </a:solidFill>
                <a:cs typeface="Calibri"/>
              </a:rPr>
              <a:t>s the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CA</a:t>
            </a:r>
            <a:r>
              <a:rPr sz="3000" dirty="0">
                <a:solidFill>
                  <a:srgbClr val="17375E"/>
                </a:solidFill>
                <a:cs typeface="Calibri"/>
              </a:rPr>
              <a:t>A en</a:t>
            </a:r>
            <a:r>
              <a:rPr sz="3000" spc="-70" dirty="0">
                <a:solidFill>
                  <a:srgbClr val="17375E"/>
                </a:solidFill>
                <a:cs typeface="Calibri"/>
              </a:rPr>
              <a:t>g</a:t>
            </a:r>
            <a:r>
              <a:rPr sz="3000" dirty="0">
                <a:solidFill>
                  <a:srgbClr val="17375E"/>
                </a:solidFill>
                <a:cs typeface="Calibri"/>
              </a:rPr>
              <a:t>a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g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3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othe</a:t>
            </a:r>
            <a:r>
              <a:rPr sz="3000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30" dirty="0">
                <a:solidFill>
                  <a:srgbClr val="17375E"/>
                </a:solidFill>
                <a:cs typeface="Calibri"/>
              </a:rPr>
              <a:t>s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t</a:t>
            </a:r>
            <a:r>
              <a:rPr sz="3000" dirty="0">
                <a:solidFill>
                  <a:srgbClr val="17375E"/>
                </a:solidFill>
                <a:cs typeface="Calibri"/>
              </a:rPr>
              <a:t>a</a:t>
            </a:r>
            <a:r>
              <a:rPr sz="3000" spc="-95" dirty="0">
                <a:solidFill>
                  <a:srgbClr val="17375E"/>
                </a:solidFill>
                <a:cs typeface="Calibri"/>
              </a:rPr>
              <a:t>k</a:t>
            </a:r>
            <a:r>
              <a:rPr sz="3000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h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ol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d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75" dirty="0">
                <a:solidFill>
                  <a:srgbClr val="17375E"/>
                </a:solidFill>
                <a:cs typeface="Calibri"/>
              </a:rPr>
              <a:t>r</a:t>
            </a:r>
            <a:r>
              <a:rPr sz="3000" dirty="0">
                <a:solidFill>
                  <a:srgbClr val="17375E"/>
                </a:solidFill>
                <a:cs typeface="Calibri"/>
              </a:rPr>
              <a:t>s 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000" dirty="0">
                <a:solidFill>
                  <a:srgbClr val="17375E"/>
                </a:solidFill>
                <a:cs typeface="Calibri"/>
              </a:rPr>
              <a:t>n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the</a:t>
            </a:r>
            <a:endParaRPr sz="3000">
              <a:solidFill>
                <a:prstClr val="black"/>
              </a:solidFill>
              <a:cs typeface="Calibri"/>
            </a:endParaRPr>
          </a:p>
          <a:p>
            <a:pPr marL="355600">
              <a:lnSpc>
                <a:spcPts val="3420"/>
              </a:lnSpc>
            </a:pPr>
            <a:r>
              <a:rPr sz="3000" dirty="0">
                <a:solidFill>
                  <a:srgbClr val="17375E"/>
                </a:solidFill>
                <a:cs typeface="Calibri"/>
              </a:rPr>
              <a:t>anal</a:t>
            </a:r>
            <a:r>
              <a:rPr sz="3000" spc="-30" dirty="0">
                <a:solidFill>
                  <a:srgbClr val="17375E"/>
                </a:solidFill>
                <a:cs typeface="Calibri"/>
              </a:rPr>
              <a:t>y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si</a:t>
            </a:r>
            <a:r>
              <a:rPr sz="3000" dirty="0">
                <a:solidFill>
                  <a:srgbClr val="17375E"/>
                </a:solidFill>
                <a:cs typeface="Calibri"/>
              </a:rPr>
              <a:t>s </a:t>
            </a:r>
            <a:r>
              <a:rPr sz="3000" spc="5" dirty="0">
                <a:solidFill>
                  <a:srgbClr val="17375E"/>
                </a:solidFill>
                <a:cs typeface="Calibri"/>
              </a:rPr>
              <a:t>o</a:t>
            </a:r>
            <a:r>
              <a:rPr sz="3000" dirty="0">
                <a:solidFill>
                  <a:srgbClr val="17375E"/>
                </a:solidFill>
                <a:cs typeface="Calibri"/>
              </a:rPr>
              <a:t>f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the 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c</a:t>
            </a:r>
            <a:r>
              <a:rPr sz="3000" dirty="0">
                <a:solidFill>
                  <a:srgbClr val="17375E"/>
                </a:solidFill>
                <a:cs typeface="Calibri"/>
              </a:rPr>
              <a:t>auses</a:t>
            </a:r>
            <a:r>
              <a:rPr sz="30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and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c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ond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000" dirty="0">
                <a:solidFill>
                  <a:srgbClr val="17375E"/>
                </a:solidFill>
                <a:cs typeface="Calibri"/>
              </a:rPr>
              <a:t>tions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o</a:t>
            </a:r>
            <a:r>
              <a:rPr sz="3000" dirty="0">
                <a:solidFill>
                  <a:srgbClr val="17375E"/>
                </a:solidFill>
                <a:cs typeface="Calibri"/>
              </a:rPr>
              <a:t>f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p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o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v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y</a:t>
            </a:r>
            <a:r>
              <a:rPr sz="3000" dirty="0">
                <a:solidFill>
                  <a:srgbClr val="17375E"/>
                </a:solidFill>
                <a:cs typeface="Calibri"/>
              </a:rPr>
              <a:t>?</a:t>
            </a:r>
            <a:endParaRPr sz="30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359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000" spc="-5" dirty="0">
                <a:solidFill>
                  <a:srgbClr val="17375E"/>
                </a:solidFill>
                <a:cs typeface="Calibri"/>
              </a:rPr>
              <a:t>Doe</a:t>
            </a:r>
            <a:r>
              <a:rPr sz="3000" dirty="0">
                <a:solidFill>
                  <a:srgbClr val="17375E"/>
                </a:solidFill>
                <a:cs typeface="Calibri"/>
              </a:rPr>
              <a:t>s</a:t>
            </a:r>
            <a:r>
              <a:rPr sz="30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the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 CA</a:t>
            </a:r>
            <a:r>
              <a:rPr sz="3000" spc="-20" dirty="0">
                <a:solidFill>
                  <a:srgbClr val="17375E"/>
                </a:solidFill>
                <a:cs typeface="Calibri"/>
              </a:rPr>
              <a:t>A</a:t>
            </a:r>
            <a:r>
              <a:rPr sz="30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h</a:t>
            </a:r>
            <a:r>
              <a:rPr sz="3000" spc="-50" dirty="0">
                <a:solidFill>
                  <a:srgbClr val="17375E"/>
                </a:solidFill>
                <a:cs typeface="Calibri"/>
              </a:rPr>
              <a:t>a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v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a 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th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eo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y</a:t>
            </a:r>
            <a:r>
              <a:rPr sz="300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000" dirty="0">
                <a:solidFill>
                  <a:srgbClr val="17375E"/>
                </a:solidFill>
                <a:cs typeface="Calibri"/>
              </a:rPr>
              <a:t>f 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c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han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g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e?</a:t>
            </a:r>
            <a:endParaRPr sz="30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98100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00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2958"/>
            <a:ext cx="8039734" cy="4155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700" spc="-70" dirty="0">
                <a:solidFill>
                  <a:srgbClr val="17375E"/>
                </a:solidFill>
                <a:cs typeface="Calibri"/>
              </a:rPr>
              <a:t>D</a:t>
            </a:r>
            <a:r>
              <a:rPr sz="2700" dirty="0">
                <a:solidFill>
                  <a:srgbClr val="17375E"/>
                </a:solidFill>
                <a:cs typeface="Calibri"/>
              </a:rPr>
              <a:t>.</a:t>
            </a:r>
            <a:r>
              <a:rPr sz="27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2700" spc="-55" dirty="0">
                <a:solidFill>
                  <a:srgbClr val="17375E"/>
                </a:solidFill>
                <a:cs typeface="Calibri"/>
              </a:rPr>
              <a:t>R</a:t>
            </a:r>
            <a:r>
              <a:rPr sz="2700" dirty="0">
                <a:solidFill>
                  <a:srgbClr val="17375E"/>
                </a:solidFill>
                <a:cs typeface="Calibri"/>
              </a:rPr>
              <a:t>esou</a:t>
            </a:r>
            <a:r>
              <a:rPr sz="27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2700" dirty="0">
                <a:solidFill>
                  <a:srgbClr val="17375E"/>
                </a:solidFill>
                <a:cs typeface="Calibri"/>
              </a:rPr>
              <a:t>ces</a:t>
            </a:r>
            <a:endParaRPr sz="2700">
              <a:solidFill>
                <a:prstClr val="black"/>
              </a:solidFill>
              <a:cs typeface="Calibri"/>
            </a:endParaRPr>
          </a:p>
          <a:p>
            <a:pPr marL="12700" marR="5080">
              <a:lnSpc>
                <a:spcPct val="90000"/>
              </a:lnSpc>
              <a:spcBef>
                <a:spcPts val="325"/>
              </a:spcBef>
            </a:pPr>
            <a:r>
              <a:rPr sz="2700" dirty="0">
                <a:solidFill>
                  <a:srgbClr val="17375E"/>
                </a:solidFill>
                <a:cs typeface="Calibri"/>
              </a:rPr>
              <a:t>Co</a:t>
            </a:r>
            <a:r>
              <a:rPr sz="2700" spc="5" dirty="0">
                <a:solidFill>
                  <a:srgbClr val="17375E"/>
                </a:solidFill>
                <a:cs typeface="Calibri"/>
              </a:rPr>
              <a:t>m</a:t>
            </a:r>
            <a:r>
              <a:rPr sz="2700" dirty="0">
                <a:solidFill>
                  <a:srgbClr val="17375E"/>
                </a:solidFill>
                <a:cs typeface="Calibri"/>
              </a:rPr>
              <a:t>munity Co</a:t>
            </a:r>
            <a:r>
              <a:rPr sz="2700" spc="5" dirty="0">
                <a:solidFill>
                  <a:srgbClr val="17375E"/>
                </a:solidFill>
                <a:cs typeface="Calibri"/>
              </a:rPr>
              <a:t>m</a:t>
            </a:r>
            <a:r>
              <a:rPr sz="2700" dirty="0">
                <a:solidFill>
                  <a:srgbClr val="17375E"/>
                </a:solidFill>
                <a:cs typeface="Calibri"/>
              </a:rPr>
              <a:t>mons, Community</a:t>
            </a:r>
            <a:r>
              <a:rPr sz="27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2700" dirty="0">
                <a:solidFill>
                  <a:srgbClr val="17375E"/>
                </a:solidFill>
                <a:cs typeface="Calibri"/>
              </a:rPr>
              <a:t>Ac</a:t>
            </a:r>
            <a:r>
              <a:rPr sz="2700" spc="-15" dirty="0">
                <a:solidFill>
                  <a:srgbClr val="17375E"/>
                </a:solidFill>
                <a:cs typeface="Calibri"/>
              </a:rPr>
              <a:t>t</a:t>
            </a:r>
            <a:r>
              <a:rPr sz="2700" dirty="0">
                <a:solidFill>
                  <a:srgbClr val="17375E"/>
                </a:solidFill>
                <a:cs typeface="Calibri"/>
              </a:rPr>
              <a:t>i</a:t>
            </a:r>
            <a:r>
              <a:rPr sz="2700" spc="5" dirty="0">
                <a:solidFill>
                  <a:srgbClr val="17375E"/>
                </a:solidFill>
                <a:cs typeface="Calibri"/>
              </a:rPr>
              <a:t>o</a:t>
            </a:r>
            <a:r>
              <a:rPr sz="2700" dirty="0">
                <a:solidFill>
                  <a:srgbClr val="17375E"/>
                </a:solidFill>
                <a:cs typeface="Calibri"/>
              </a:rPr>
              <a:t>n </a:t>
            </a:r>
            <a:r>
              <a:rPr sz="2700" spc="-65" dirty="0">
                <a:solidFill>
                  <a:srgbClr val="17375E"/>
                </a:solidFill>
                <a:cs typeface="Calibri"/>
              </a:rPr>
              <a:t>P</a:t>
            </a:r>
            <a:r>
              <a:rPr sz="2700" dirty="0">
                <a:solidFill>
                  <a:srgbClr val="17375E"/>
                </a:solidFill>
                <a:cs typeface="Calibri"/>
              </a:rPr>
              <a:t>art</a:t>
            </a:r>
            <a:r>
              <a:rPr sz="2700" spc="-15" dirty="0">
                <a:solidFill>
                  <a:srgbClr val="17375E"/>
                </a:solidFill>
                <a:cs typeface="Calibri"/>
              </a:rPr>
              <a:t>n</a:t>
            </a:r>
            <a:r>
              <a:rPr sz="2700" dirty="0">
                <a:solidFill>
                  <a:srgbClr val="17375E"/>
                </a:solidFill>
                <a:cs typeface="Calibri"/>
              </a:rPr>
              <a:t>e</a:t>
            </a:r>
            <a:r>
              <a:rPr sz="2700" spc="-55" dirty="0">
                <a:solidFill>
                  <a:srgbClr val="17375E"/>
                </a:solidFill>
                <a:cs typeface="Calibri"/>
              </a:rPr>
              <a:t>r</a:t>
            </a:r>
            <a:r>
              <a:rPr sz="2700" dirty="0">
                <a:solidFill>
                  <a:srgbClr val="17375E"/>
                </a:solidFill>
                <a:cs typeface="Calibri"/>
              </a:rPr>
              <a:t>ship</a:t>
            </a:r>
            <a:r>
              <a:rPr sz="2700" spc="-175" dirty="0">
                <a:solidFill>
                  <a:srgbClr val="17375E"/>
                </a:solidFill>
                <a:cs typeface="Calibri"/>
              </a:rPr>
              <a:t>’</a:t>
            </a:r>
            <a:r>
              <a:rPr sz="2700" dirty="0">
                <a:solidFill>
                  <a:srgbClr val="17375E"/>
                </a:solidFill>
                <a:cs typeface="Calibri"/>
              </a:rPr>
              <a:t>s </a:t>
            </a:r>
            <a:r>
              <a:rPr sz="2700" spc="-5" dirty="0">
                <a:solidFill>
                  <a:srgbClr val="17375E"/>
                </a:solidFill>
                <a:cs typeface="Calibri"/>
              </a:rPr>
              <a:t>Co</a:t>
            </a:r>
            <a:r>
              <a:rPr sz="2700" spc="5" dirty="0">
                <a:solidFill>
                  <a:srgbClr val="17375E"/>
                </a:solidFill>
                <a:cs typeface="Calibri"/>
              </a:rPr>
              <a:t>m</a:t>
            </a:r>
            <a:r>
              <a:rPr sz="2700" spc="-5" dirty="0">
                <a:solidFill>
                  <a:srgbClr val="17375E"/>
                </a:solidFill>
                <a:cs typeface="Calibri"/>
              </a:rPr>
              <a:t>p</a:t>
            </a:r>
            <a:r>
              <a:rPr sz="27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2700" dirty="0">
                <a:solidFill>
                  <a:srgbClr val="17375E"/>
                </a:solidFill>
                <a:cs typeface="Calibri"/>
              </a:rPr>
              <a:t>ehensi</a:t>
            </a:r>
            <a:r>
              <a:rPr sz="2700" spc="-30" dirty="0">
                <a:solidFill>
                  <a:srgbClr val="17375E"/>
                </a:solidFill>
                <a:cs typeface="Calibri"/>
              </a:rPr>
              <a:t>v</a:t>
            </a:r>
            <a:r>
              <a:rPr sz="27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700" spc="-35" dirty="0">
                <a:solidFill>
                  <a:srgbClr val="17375E"/>
                </a:solidFill>
                <a:cs typeface="Calibri"/>
              </a:rPr>
              <a:t> </a:t>
            </a:r>
            <a:r>
              <a:rPr sz="2700" spc="-5" dirty="0">
                <a:solidFill>
                  <a:srgbClr val="17375E"/>
                </a:solidFill>
                <a:cs typeface="Calibri"/>
              </a:rPr>
              <a:t>Co</a:t>
            </a:r>
            <a:r>
              <a:rPr sz="2700" spc="5" dirty="0">
                <a:solidFill>
                  <a:srgbClr val="17375E"/>
                </a:solidFill>
                <a:cs typeface="Calibri"/>
              </a:rPr>
              <a:t>m</a:t>
            </a:r>
            <a:r>
              <a:rPr sz="2700" dirty="0">
                <a:solidFill>
                  <a:srgbClr val="17375E"/>
                </a:solidFill>
                <a:cs typeface="Calibri"/>
              </a:rPr>
              <a:t>munity</a:t>
            </a:r>
            <a:r>
              <a:rPr sz="27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700" spc="-15" dirty="0">
                <a:solidFill>
                  <a:srgbClr val="17375E"/>
                </a:solidFill>
                <a:cs typeface="Calibri"/>
              </a:rPr>
              <a:t>Needs</a:t>
            </a:r>
            <a:r>
              <a:rPr sz="2700" spc="-50" dirty="0">
                <a:solidFill>
                  <a:srgbClr val="17375E"/>
                </a:solidFill>
                <a:cs typeface="Calibri"/>
              </a:rPr>
              <a:t> </a:t>
            </a:r>
            <a:r>
              <a:rPr sz="2700" spc="-15" dirty="0">
                <a:solidFill>
                  <a:srgbClr val="17375E"/>
                </a:solidFill>
                <a:cs typeface="Calibri"/>
              </a:rPr>
              <a:t>Assessme</a:t>
            </a:r>
            <a:r>
              <a:rPr sz="2700" spc="-50" dirty="0">
                <a:solidFill>
                  <a:srgbClr val="17375E"/>
                </a:solidFill>
                <a:cs typeface="Calibri"/>
              </a:rPr>
              <a:t>n</a:t>
            </a:r>
            <a:r>
              <a:rPr sz="27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2700" spc="-40" dirty="0">
                <a:solidFill>
                  <a:srgbClr val="17375E"/>
                </a:solidFill>
                <a:cs typeface="Calibri"/>
              </a:rPr>
              <a:t> </a:t>
            </a:r>
            <a:r>
              <a:rPr sz="2700" spc="-240" dirty="0">
                <a:solidFill>
                  <a:srgbClr val="17375E"/>
                </a:solidFill>
                <a:cs typeface="Calibri"/>
              </a:rPr>
              <a:t>T</a:t>
            </a:r>
            <a:r>
              <a:rPr sz="27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2700" spc="5" dirty="0">
                <a:solidFill>
                  <a:srgbClr val="17375E"/>
                </a:solidFill>
                <a:cs typeface="Calibri"/>
              </a:rPr>
              <a:t>o</a:t>
            </a:r>
            <a:r>
              <a:rPr sz="2700" dirty="0">
                <a:solidFill>
                  <a:srgbClr val="17375E"/>
                </a:solidFill>
                <a:cs typeface="Calibri"/>
              </a:rPr>
              <a:t>l.</a:t>
            </a:r>
            <a:r>
              <a:rPr sz="2700" dirty="0">
                <a:solidFill>
                  <a:srgbClr val="17375E"/>
                </a:solidFill>
                <a:cs typeface="Calibri"/>
                <a:hlinkClick r:id="rId3"/>
              </a:rPr>
              <a:t> </a:t>
            </a:r>
            <a:r>
              <a:rPr sz="2700" spc="-30" dirty="0">
                <a:solidFill>
                  <a:srgbClr val="17375E"/>
                </a:solidFill>
                <a:cs typeface="Calibri"/>
                <a:hlinkClick r:id="rId3"/>
              </a:rPr>
              <a:t>h</a:t>
            </a:r>
            <a:r>
              <a:rPr sz="2700" spc="-55" dirty="0">
                <a:solidFill>
                  <a:srgbClr val="17375E"/>
                </a:solidFill>
                <a:cs typeface="Calibri"/>
                <a:hlinkClick r:id="rId3"/>
              </a:rPr>
              <a:t>t</a:t>
            </a:r>
            <a:r>
              <a:rPr sz="2700" spc="-15" dirty="0">
                <a:solidFill>
                  <a:srgbClr val="17375E"/>
                </a:solidFill>
                <a:cs typeface="Calibri"/>
                <a:hlinkClick r:id="rId3"/>
              </a:rPr>
              <a:t>tp</a:t>
            </a:r>
            <a:r>
              <a:rPr sz="2700" spc="-25" dirty="0">
                <a:solidFill>
                  <a:srgbClr val="17375E"/>
                </a:solidFill>
                <a:cs typeface="Calibri"/>
                <a:hlinkClick r:id="rId3"/>
              </a:rPr>
              <a:t>:</a:t>
            </a:r>
            <a:r>
              <a:rPr sz="2700" spc="-5" dirty="0">
                <a:solidFill>
                  <a:srgbClr val="17375E"/>
                </a:solidFill>
                <a:cs typeface="Calibri"/>
                <a:hlinkClick r:id="rId3"/>
              </a:rPr>
              <a:t>//</a:t>
            </a:r>
            <a:r>
              <a:rPr sz="2700" spc="10" dirty="0">
                <a:solidFill>
                  <a:srgbClr val="17375E"/>
                </a:solidFill>
                <a:cs typeface="Calibri"/>
                <a:hlinkClick r:id="rId3"/>
              </a:rPr>
              <a:t>w</a:t>
            </a:r>
            <a:r>
              <a:rPr sz="2700" spc="-10" dirty="0">
                <a:solidFill>
                  <a:srgbClr val="17375E"/>
                </a:solidFill>
                <a:cs typeface="Calibri"/>
                <a:hlinkClick r:id="rId3"/>
              </a:rPr>
              <a:t>w</a:t>
            </a:r>
            <a:r>
              <a:rPr sz="2700" spc="-200" dirty="0">
                <a:solidFill>
                  <a:srgbClr val="17375E"/>
                </a:solidFill>
                <a:cs typeface="Calibri"/>
                <a:hlinkClick r:id="rId3"/>
              </a:rPr>
              <a:t>w</a:t>
            </a:r>
            <a:r>
              <a:rPr sz="2700" spc="-5" dirty="0">
                <a:solidFill>
                  <a:srgbClr val="17375E"/>
                </a:solidFill>
                <a:cs typeface="Calibri"/>
                <a:hlinkClick r:id="rId3"/>
              </a:rPr>
              <a:t>.</a:t>
            </a:r>
            <a:r>
              <a:rPr sz="2700" spc="-25" dirty="0">
                <a:solidFill>
                  <a:srgbClr val="17375E"/>
                </a:solidFill>
                <a:cs typeface="Calibri"/>
                <a:hlinkClick r:id="rId3"/>
              </a:rPr>
              <a:t>c</a:t>
            </a:r>
            <a:r>
              <a:rPr sz="2700" spc="-5" dirty="0">
                <a:solidFill>
                  <a:srgbClr val="17375E"/>
                </a:solidFill>
                <a:cs typeface="Calibri"/>
                <a:hlinkClick r:id="rId3"/>
              </a:rPr>
              <a:t>om</a:t>
            </a:r>
            <a:r>
              <a:rPr sz="2700" spc="10" dirty="0">
                <a:solidFill>
                  <a:srgbClr val="17375E"/>
                </a:solidFill>
                <a:cs typeface="Calibri"/>
                <a:hlinkClick r:id="rId3"/>
              </a:rPr>
              <a:t>m</a:t>
            </a:r>
            <a:r>
              <a:rPr sz="2700" spc="-5" dirty="0">
                <a:solidFill>
                  <a:srgbClr val="17375E"/>
                </a:solidFill>
                <a:cs typeface="Calibri"/>
                <a:hlinkClick r:id="rId3"/>
              </a:rPr>
              <a:t>unit</a:t>
            </a:r>
            <a:r>
              <a:rPr sz="2700" spc="-40" dirty="0">
                <a:solidFill>
                  <a:srgbClr val="17375E"/>
                </a:solidFill>
                <a:cs typeface="Calibri"/>
                <a:hlinkClick r:id="rId3"/>
              </a:rPr>
              <a:t>y</a:t>
            </a:r>
            <a:r>
              <a:rPr sz="2700" spc="-45" dirty="0">
                <a:solidFill>
                  <a:srgbClr val="17375E"/>
                </a:solidFill>
                <a:cs typeface="Calibri"/>
                <a:hlinkClick r:id="rId3"/>
              </a:rPr>
              <a:t>c</a:t>
            </a:r>
            <a:r>
              <a:rPr sz="2700" spc="-5" dirty="0">
                <a:solidFill>
                  <a:srgbClr val="17375E"/>
                </a:solidFill>
                <a:cs typeface="Calibri"/>
                <a:hlinkClick r:id="rId3"/>
              </a:rPr>
              <a:t>om</a:t>
            </a:r>
            <a:r>
              <a:rPr sz="2700" spc="10" dirty="0">
                <a:solidFill>
                  <a:srgbClr val="17375E"/>
                </a:solidFill>
                <a:cs typeface="Calibri"/>
                <a:hlinkClick r:id="rId3"/>
              </a:rPr>
              <a:t>m</a:t>
            </a:r>
            <a:r>
              <a:rPr sz="2700" spc="-5" dirty="0">
                <a:solidFill>
                  <a:srgbClr val="17375E"/>
                </a:solidFill>
                <a:cs typeface="Calibri"/>
                <a:hlinkClick r:id="rId3"/>
              </a:rPr>
              <a:t>on</a:t>
            </a:r>
            <a:r>
              <a:rPr sz="2700" spc="-10" dirty="0">
                <a:solidFill>
                  <a:srgbClr val="17375E"/>
                </a:solidFill>
                <a:cs typeface="Calibri"/>
                <a:hlinkClick r:id="rId3"/>
              </a:rPr>
              <a:t>s</a:t>
            </a:r>
            <a:r>
              <a:rPr sz="2700" spc="-5" dirty="0">
                <a:solidFill>
                  <a:srgbClr val="17375E"/>
                </a:solidFill>
                <a:cs typeface="Calibri"/>
                <a:hlinkClick r:id="rId3"/>
              </a:rPr>
              <a:t>.</a:t>
            </a:r>
            <a:r>
              <a:rPr sz="2700" dirty="0">
                <a:solidFill>
                  <a:srgbClr val="17375E"/>
                </a:solidFill>
                <a:cs typeface="Calibri"/>
                <a:hlinkClick r:id="rId3"/>
              </a:rPr>
              <a:t>o</a:t>
            </a:r>
            <a:r>
              <a:rPr sz="2700" spc="-55" dirty="0">
                <a:solidFill>
                  <a:srgbClr val="17375E"/>
                </a:solidFill>
                <a:cs typeface="Calibri"/>
                <a:hlinkClick r:id="rId3"/>
              </a:rPr>
              <a:t>r</a:t>
            </a:r>
            <a:r>
              <a:rPr sz="2700" spc="75" dirty="0">
                <a:solidFill>
                  <a:srgbClr val="17375E"/>
                </a:solidFill>
                <a:cs typeface="Calibri"/>
                <a:hlinkClick r:id="rId3"/>
              </a:rPr>
              <a:t>g</a:t>
            </a:r>
            <a:r>
              <a:rPr sz="2700" spc="-50" dirty="0">
                <a:solidFill>
                  <a:srgbClr val="17375E"/>
                </a:solidFill>
                <a:cs typeface="Calibri"/>
                <a:hlinkClick r:id="rId3"/>
              </a:rPr>
              <a:t>/</a:t>
            </a:r>
            <a:r>
              <a:rPr sz="2700" spc="-15" dirty="0">
                <a:solidFill>
                  <a:srgbClr val="17375E"/>
                </a:solidFill>
                <a:cs typeface="Calibri"/>
                <a:hlinkClick r:id="rId3"/>
              </a:rPr>
              <a:t>g</a:t>
            </a:r>
            <a:r>
              <a:rPr sz="2700" spc="-65" dirty="0">
                <a:solidFill>
                  <a:srgbClr val="17375E"/>
                </a:solidFill>
                <a:cs typeface="Calibri"/>
                <a:hlinkClick r:id="rId3"/>
              </a:rPr>
              <a:t>r</a:t>
            </a:r>
            <a:r>
              <a:rPr sz="2700" spc="-5" dirty="0">
                <a:solidFill>
                  <a:srgbClr val="17375E"/>
                </a:solidFill>
                <a:cs typeface="Calibri"/>
                <a:hlinkClick r:id="rId3"/>
              </a:rPr>
              <a:t>ou</a:t>
            </a:r>
            <a:r>
              <a:rPr sz="2700" spc="-15" dirty="0">
                <a:solidFill>
                  <a:srgbClr val="17375E"/>
                </a:solidFill>
                <a:cs typeface="Calibri"/>
                <a:hlinkClick r:id="rId3"/>
              </a:rPr>
              <a:t>p</a:t>
            </a:r>
            <a:r>
              <a:rPr sz="2700" spc="-5" dirty="0">
                <a:solidFill>
                  <a:srgbClr val="17375E"/>
                </a:solidFill>
                <a:cs typeface="Calibri"/>
                <a:hlinkClick r:id="rId3"/>
              </a:rPr>
              <a:t>s</a:t>
            </a:r>
            <a:r>
              <a:rPr sz="2700" spc="-60" dirty="0">
                <a:solidFill>
                  <a:srgbClr val="17375E"/>
                </a:solidFill>
                <a:cs typeface="Calibri"/>
                <a:hlinkClick r:id="rId3"/>
              </a:rPr>
              <a:t>/</a:t>
            </a:r>
            <a:r>
              <a:rPr sz="2700" spc="-45" dirty="0">
                <a:solidFill>
                  <a:srgbClr val="17375E"/>
                </a:solidFill>
                <a:cs typeface="Calibri"/>
                <a:hlinkClick r:id="rId3"/>
              </a:rPr>
              <a:t>c</a:t>
            </a:r>
            <a:r>
              <a:rPr sz="2700" spc="-5" dirty="0">
                <a:solidFill>
                  <a:srgbClr val="17375E"/>
                </a:solidFill>
                <a:cs typeface="Calibri"/>
                <a:hlinkClick r:id="rId3"/>
              </a:rPr>
              <a:t>om</a:t>
            </a:r>
            <a:r>
              <a:rPr sz="2700" spc="10" dirty="0">
                <a:solidFill>
                  <a:srgbClr val="17375E"/>
                </a:solidFill>
                <a:cs typeface="Calibri"/>
                <a:hlinkClick r:id="rId3"/>
              </a:rPr>
              <a:t>m</a:t>
            </a:r>
            <a:r>
              <a:rPr sz="2700" spc="-5" dirty="0">
                <a:solidFill>
                  <a:srgbClr val="17375E"/>
                </a:solidFill>
                <a:cs typeface="Calibri"/>
                <a:hlinkClick r:id="rId3"/>
              </a:rPr>
              <a:t>u</a:t>
            </a:r>
            <a:r>
              <a:rPr sz="2700" spc="-20" dirty="0">
                <a:solidFill>
                  <a:srgbClr val="17375E"/>
                </a:solidFill>
                <a:cs typeface="Calibri"/>
                <a:hlinkClick r:id="rId3"/>
              </a:rPr>
              <a:t>n</a:t>
            </a:r>
            <a:r>
              <a:rPr sz="2700" dirty="0">
                <a:solidFill>
                  <a:srgbClr val="17375E"/>
                </a:solidFill>
                <a:cs typeface="Calibri"/>
                <a:hlinkClick r:id="rId3"/>
              </a:rPr>
              <a:t>ity</a:t>
            </a:r>
            <a:endParaRPr sz="2700">
              <a:solidFill>
                <a:prstClr val="black"/>
              </a:solidFill>
              <a:cs typeface="Calibri"/>
            </a:endParaRPr>
          </a:p>
          <a:p>
            <a:pPr marL="12700">
              <a:lnSpc>
                <a:spcPts val="2595"/>
              </a:lnSpc>
            </a:pPr>
            <a:r>
              <a:rPr sz="2700" dirty="0">
                <a:solidFill>
                  <a:srgbClr val="17375E"/>
                </a:solidFill>
                <a:cs typeface="Calibri"/>
              </a:rPr>
              <a:t>-actio</a:t>
            </a:r>
            <a:r>
              <a:rPr sz="2700" spc="-5" dirty="0">
                <a:solidFill>
                  <a:srgbClr val="17375E"/>
                </a:solidFill>
                <a:cs typeface="Calibri"/>
              </a:rPr>
              <a:t>n</a:t>
            </a:r>
            <a:r>
              <a:rPr sz="2700" dirty="0">
                <a:solidFill>
                  <a:srgbClr val="17375E"/>
                </a:solidFill>
                <a:cs typeface="Calibri"/>
              </a:rPr>
              <a:t>-</a:t>
            </a:r>
            <a:r>
              <a:rPr sz="2700" spc="-5" dirty="0">
                <a:solidFill>
                  <a:srgbClr val="17375E"/>
                </a:solidFill>
                <a:cs typeface="Calibri"/>
              </a:rPr>
              <a:t>pa</a:t>
            </a:r>
            <a:r>
              <a:rPr sz="2700" spc="-10" dirty="0">
                <a:solidFill>
                  <a:srgbClr val="17375E"/>
                </a:solidFill>
                <a:cs typeface="Calibri"/>
              </a:rPr>
              <a:t>r</a:t>
            </a:r>
            <a:r>
              <a:rPr sz="2700" dirty="0">
                <a:solidFill>
                  <a:srgbClr val="17375E"/>
                </a:solidFill>
                <a:cs typeface="Calibri"/>
              </a:rPr>
              <a:t>tn</a:t>
            </a:r>
            <a:r>
              <a:rPr sz="2700" spc="-25" dirty="0">
                <a:solidFill>
                  <a:srgbClr val="17375E"/>
                </a:solidFill>
                <a:cs typeface="Calibri"/>
              </a:rPr>
              <a:t>e</a:t>
            </a:r>
            <a:r>
              <a:rPr sz="2700" spc="-65" dirty="0">
                <a:solidFill>
                  <a:srgbClr val="17375E"/>
                </a:solidFill>
                <a:cs typeface="Calibri"/>
              </a:rPr>
              <a:t>r</a:t>
            </a:r>
            <a:r>
              <a:rPr sz="2700" spc="-5" dirty="0">
                <a:solidFill>
                  <a:srgbClr val="17375E"/>
                </a:solidFill>
                <a:cs typeface="Calibri"/>
              </a:rPr>
              <a:t>ship/</a:t>
            </a:r>
            <a:endParaRPr sz="2700">
              <a:solidFill>
                <a:prstClr val="black"/>
              </a:solidFill>
              <a:cs typeface="Calibri"/>
            </a:endParaRPr>
          </a:p>
          <a:p>
            <a:pPr marL="12700" marR="548640">
              <a:lnSpc>
                <a:spcPct val="90000"/>
              </a:lnSpc>
              <a:spcBef>
                <a:spcPts val="320"/>
              </a:spcBef>
            </a:pPr>
            <a:r>
              <a:rPr sz="27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2700" spc="-30" dirty="0">
                <a:solidFill>
                  <a:srgbClr val="17375E"/>
                </a:solidFill>
                <a:cs typeface="Calibri"/>
              </a:rPr>
              <a:t>e</a:t>
            </a:r>
            <a:r>
              <a:rPr sz="2700" spc="-20" dirty="0">
                <a:solidFill>
                  <a:srgbClr val="17375E"/>
                </a:solidFill>
                <a:cs typeface="Calibri"/>
              </a:rPr>
              <a:t>w</a:t>
            </a:r>
            <a:r>
              <a:rPr sz="27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2700" spc="-204" dirty="0">
                <a:solidFill>
                  <a:srgbClr val="17375E"/>
                </a:solidFill>
                <a:cs typeface="Calibri"/>
              </a:rPr>
              <a:t>Y</a:t>
            </a:r>
            <a:r>
              <a:rPr sz="2700" spc="-20" dirty="0">
                <a:solidFill>
                  <a:srgbClr val="17375E"/>
                </a:solidFill>
                <a:cs typeface="Calibri"/>
              </a:rPr>
              <a:t>or</a:t>
            </a:r>
            <a:r>
              <a:rPr sz="2700" spc="-15" dirty="0">
                <a:solidFill>
                  <a:srgbClr val="17375E"/>
                </a:solidFill>
                <a:cs typeface="Calibri"/>
              </a:rPr>
              <a:t>k </a:t>
            </a:r>
            <a:r>
              <a:rPr sz="27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27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27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2700" spc="-40" dirty="0">
                <a:solidFill>
                  <a:srgbClr val="17375E"/>
                </a:solidFill>
                <a:cs typeface="Calibri"/>
              </a:rPr>
              <a:t>t</a:t>
            </a:r>
            <a:r>
              <a:rPr sz="27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7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2700" spc="-5" dirty="0">
                <a:solidFill>
                  <a:srgbClr val="17375E"/>
                </a:solidFill>
                <a:cs typeface="Calibri"/>
              </a:rPr>
              <a:t>Co</a:t>
            </a:r>
            <a:r>
              <a:rPr sz="2700" spc="5" dirty="0">
                <a:solidFill>
                  <a:srgbClr val="17375E"/>
                </a:solidFill>
                <a:cs typeface="Calibri"/>
              </a:rPr>
              <a:t>m</a:t>
            </a:r>
            <a:r>
              <a:rPr sz="2700" dirty="0">
                <a:solidFill>
                  <a:srgbClr val="17375E"/>
                </a:solidFill>
                <a:cs typeface="Calibri"/>
              </a:rPr>
              <a:t>munity</a:t>
            </a:r>
            <a:r>
              <a:rPr sz="2700" spc="-15" dirty="0">
                <a:solidFill>
                  <a:srgbClr val="17375E"/>
                </a:solidFill>
                <a:cs typeface="Calibri"/>
              </a:rPr>
              <a:t> Ac</a:t>
            </a:r>
            <a:r>
              <a:rPr sz="2700" spc="-25" dirty="0">
                <a:solidFill>
                  <a:srgbClr val="17375E"/>
                </a:solidFill>
                <a:cs typeface="Calibri"/>
              </a:rPr>
              <a:t>t</a:t>
            </a:r>
            <a:r>
              <a:rPr sz="2700" dirty="0">
                <a:solidFill>
                  <a:srgbClr val="17375E"/>
                </a:solidFill>
                <a:cs typeface="Calibri"/>
              </a:rPr>
              <a:t>ion</a:t>
            </a:r>
            <a:r>
              <a:rPr sz="27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700" dirty="0">
                <a:solidFill>
                  <a:srgbClr val="17375E"/>
                </a:solidFill>
                <a:cs typeface="Calibri"/>
              </a:rPr>
              <a:t>Associ</a:t>
            </a:r>
            <a:r>
              <a:rPr sz="27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2700" dirty="0">
                <a:solidFill>
                  <a:srgbClr val="17375E"/>
                </a:solidFill>
                <a:cs typeface="Calibri"/>
              </a:rPr>
              <a:t>tion,</a:t>
            </a:r>
            <a:r>
              <a:rPr sz="27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2700" spc="-15" dirty="0">
                <a:solidFill>
                  <a:srgbClr val="17375E"/>
                </a:solidFill>
                <a:cs typeface="Calibri"/>
              </a:rPr>
              <a:t>Needs Assessme</a:t>
            </a:r>
            <a:r>
              <a:rPr sz="2700" spc="-50" dirty="0">
                <a:solidFill>
                  <a:srgbClr val="17375E"/>
                </a:solidFill>
                <a:cs typeface="Calibri"/>
              </a:rPr>
              <a:t>n</a:t>
            </a:r>
            <a:r>
              <a:rPr sz="27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2700" spc="-40" dirty="0">
                <a:solidFill>
                  <a:srgbClr val="17375E"/>
                </a:solidFill>
                <a:cs typeface="Calibri"/>
              </a:rPr>
              <a:t> </a:t>
            </a:r>
            <a:r>
              <a:rPr sz="2700" spc="-240" dirty="0">
                <a:solidFill>
                  <a:srgbClr val="17375E"/>
                </a:solidFill>
                <a:cs typeface="Calibri"/>
              </a:rPr>
              <a:t>T</a:t>
            </a:r>
            <a:r>
              <a:rPr sz="27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2700" spc="5" dirty="0">
                <a:solidFill>
                  <a:srgbClr val="17375E"/>
                </a:solidFill>
                <a:cs typeface="Calibri"/>
              </a:rPr>
              <a:t>o</a:t>
            </a:r>
            <a:r>
              <a:rPr sz="2700" dirty="0">
                <a:solidFill>
                  <a:srgbClr val="17375E"/>
                </a:solidFill>
                <a:cs typeface="Calibri"/>
              </a:rPr>
              <a:t>l.</a:t>
            </a:r>
            <a:r>
              <a:rPr sz="2700" dirty="0">
                <a:solidFill>
                  <a:srgbClr val="17375E"/>
                </a:solidFill>
                <a:cs typeface="Calibri"/>
                <a:hlinkClick r:id="rId4"/>
              </a:rPr>
              <a:t> </a:t>
            </a:r>
            <a:r>
              <a:rPr sz="2700" spc="-30" dirty="0">
                <a:solidFill>
                  <a:srgbClr val="17375E"/>
                </a:solidFill>
                <a:cs typeface="Calibri"/>
                <a:hlinkClick r:id="rId4"/>
              </a:rPr>
              <a:t>h</a:t>
            </a:r>
            <a:r>
              <a:rPr sz="2700" spc="-55" dirty="0">
                <a:solidFill>
                  <a:srgbClr val="17375E"/>
                </a:solidFill>
                <a:cs typeface="Calibri"/>
                <a:hlinkClick r:id="rId4"/>
              </a:rPr>
              <a:t>t</a:t>
            </a:r>
            <a:r>
              <a:rPr sz="2700" spc="-15" dirty="0">
                <a:solidFill>
                  <a:srgbClr val="17375E"/>
                </a:solidFill>
                <a:cs typeface="Calibri"/>
                <a:hlinkClick r:id="rId4"/>
              </a:rPr>
              <a:t>tp</a:t>
            </a:r>
            <a:r>
              <a:rPr sz="2700" spc="-25" dirty="0">
                <a:solidFill>
                  <a:srgbClr val="17375E"/>
                </a:solidFill>
                <a:cs typeface="Calibri"/>
                <a:hlinkClick r:id="rId4"/>
              </a:rPr>
              <a:t>:</a:t>
            </a:r>
            <a:r>
              <a:rPr sz="2700" spc="-5" dirty="0">
                <a:solidFill>
                  <a:srgbClr val="17375E"/>
                </a:solidFill>
                <a:cs typeface="Calibri"/>
                <a:hlinkClick r:id="rId4"/>
              </a:rPr>
              <a:t>//need</a:t>
            </a:r>
            <a:r>
              <a:rPr sz="2700" spc="-15" dirty="0">
                <a:solidFill>
                  <a:srgbClr val="17375E"/>
                </a:solidFill>
                <a:cs typeface="Calibri"/>
                <a:hlinkClick r:id="rId4"/>
              </a:rPr>
              <a:t>s</a:t>
            </a:r>
            <a:r>
              <a:rPr sz="2700" dirty="0">
                <a:solidFill>
                  <a:srgbClr val="17375E"/>
                </a:solidFill>
                <a:cs typeface="Calibri"/>
                <a:hlinkClick r:id="rId4"/>
              </a:rPr>
              <a:t>a</a:t>
            </a:r>
            <a:r>
              <a:rPr sz="2700" spc="-10" dirty="0">
                <a:solidFill>
                  <a:srgbClr val="17375E"/>
                </a:solidFill>
                <a:cs typeface="Calibri"/>
                <a:hlinkClick r:id="rId4"/>
              </a:rPr>
              <a:t>s</a:t>
            </a:r>
            <a:r>
              <a:rPr sz="2700" spc="-20" dirty="0">
                <a:solidFill>
                  <a:srgbClr val="17375E"/>
                </a:solidFill>
                <a:cs typeface="Calibri"/>
                <a:hlinkClick r:id="rId4"/>
              </a:rPr>
              <a:t>s</a:t>
            </a:r>
            <a:r>
              <a:rPr sz="2700" spc="-30" dirty="0">
                <a:solidFill>
                  <a:srgbClr val="17375E"/>
                </a:solidFill>
                <a:cs typeface="Calibri"/>
                <a:hlinkClick r:id="rId4"/>
              </a:rPr>
              <a:t>e</a:t>
            </a:r>
            <a:r>
              <a:rPr sz="2700" spc="-5" dirty="0">
                <a:solidFill>
                  <a:srgbClr val="17375E"/>
                </a:solidFill>
                <a:cs typeface="Calibri"/>
                <a:hlinkClick r:id="rId4"/>
              </a:rPr>
              <a:t>s</a:t>
            </a:r>
            <a:r>
              <a:rPr sz="2700" spc="-15" dirty="0">
                <a:solidFill>
                  <a:srgbClr val="17375E"/>
                </a:solidFill>
                <a:cs typeface="Calibri"/>
                <a:hlinkClick r:id="rId4"/>
              </a:rPr>
              <a:t>s</a:t>
            </a:r>
            <a:r>
              <a:rPr sz="2700" spc="-20" dirty="0">
                <a:solidFill>
                  <a:srgbClr val="17375E"/>
                </a:solidFill>
                <a:cs typeface="Calibri"/>
                <a:hlinkClick r:id="rId4"/>
              </a:rPr>
              <a:t>me</a:t>
            </a:r>
            <a:r>
              <a:rPr sz="2700" spc="-55" dirty="0">
                <a:solidFill>
                  <a:srgbClr val="17375E"/>
                </a:solidFill>
                <a:cs typeface="Calibri"/>
                <a:hlinkClick r:id="rId4"/>
              </a:rPr>
              <a:t>n</a:t>
            </a:r>
            <a:r>
              <a:rPr sz="2700" dirty="0">
                <a:solidFill>
                  <a:srgbClr val="17375E"/>
                </a:solidFill>
                <a:cs typeface="Calibri"/>
                <a:hlinkClick r:id="rId4"/>
              </a:rPr>
              <a:t>t.</a:t>
            </a:r>
            <a:r>
              <a:rPr sz="2700" spc="-55" dirty="0">
                <a:solidFill>
                  <a:srgbClr val="17375E"/>
                </a:solidFill>
                <a:cs typeface="Calibri"/>
                <a:hlinkClick r:id="rId4"/>
              </a:rPr>
              <a:t>n</a:t>
            </a:r>
            <a:r>
              <a:rPr sz="2700" spc="-40" dirty="0">
                <a:solidFill>
                  <a:srgbClr val="17375E"/>
                </a:solidFill>
                <a:cs typeface="Calibri"/>
                <a:hlinkClick r:id="rId4"/>
              </a:rPr>
              <a:t>y</a:t>
            </a:r>
            <a:r>
              <a:rPr sz="2700" spc="-20" dirty="0">
                <a:solidFill>
                  <a:srgbClr val="17375E"/>
                </a:solidFill>
                <a:cs typeface="Calibri"/>
                <a:hlinkClick r:id="rId4"/>
              </a:rPr>
              <a:t>s</a:t>
            </a:r>
            <a:r>
              <a:rPr sz="2700" spc="-45" dirty="0">
                <a:solidFill>
                  <a:srgbClr val="17375E"/>
                </a:solidFill>
                <a:cs typeface="Calibri"/>
                <a:hlinkClick r:id="rId4"/>
              </a:rPr>
              <a:t>c</a:t>
            </a:r>
            <a:r>
              <a:rPr sz="2700" spc="-5" dirty="0">
                <a:solidFill>
                  <a:srgbClr val="17375E"/>
                </a:solidFill>
                <a:cs typeface="Calibri"/>
                <a:hlinkClick r:id="rId4"/>
              </a:rPr>
              <a:t>ommunit</a:t>
            </a:r>
            <a:r>
              <a:rPr sz="2700" spc="-35" dirty="0">
                <a:solidFill>
                  <a:srgbClr val="17375E"/>
                </a:solidFill>
                <a:cs typeface="Calibri"/>
                <a:hlinkClick r:id="rId4"/>
              </a:rPr>
              <a:t>y</a:t>
            </a:r>
            <a:r>
              <a:rPr sz="2700" spc="-10" dirty="0">
                <a:solidFill>
                  <a:srgbClr val="17375E"/>
                </a:solidFill>
                <a:cs typeface="Calibri"/>
                <a:hlinkClick r:id="rId4"/>
              </a:rPr>
              <a:t>a</a:t>
            </a:r>
            <a:r>
              <a:rPr sz="2700" dirty="0">
                <a:solidFill>
                  <a:srgbClr val="17375E"/>
                </a:solidFill>
                <a:cs typeface="Calibri"/>
                <a:hlinkClick r:id="rId4"/>
              </a:rPr>
              <a:t>ction.o</a:t>
            </a:r>
            <a:r>
              <a:rPr sz="2700" spc="-55" dirty="0">
                <a:solidFill>
                  <a:srgbClr val="17375E"/>
                </a:solidFill>
                <a:cs typeface="Calibri"/>
                <a:hlinkClick r:id="rId4"/>
              </a:rPr>
              <a:t>r</a:t>
            </a:r>
            <a:r>
              <a:rPr sz="2700" spc="75" dirty="0">
                <a:solidFill>
                  <a:srgbClr val="17375E"/>
                </a:solidFill>
                <a:cs typeface="Calibri"/>
                <a:hlinkClick r:id="rId4"/>
              </a:rPr>
              <a:t>g</a:t>
            </a:r>
            <a:r>
              <a:rPr sz="2700" dirty="0">
                <a:solidFill>
                  <a:srgbClr val="17375E"/>
                </a:solidFill>
                <a:cs typeface="Calibri"/>
                <a:hlinkClick r:id="rId4"/>
              </a:rPr>
              <a:t>/</a:t>
            </a:r>
            <a:endParaRPr sz="2700">
              <a:solidFill>
                <a:prstClr val="black"/>
              </a:solidFill>
              <a:cs typeface="Calibri"/>
            </a:endParaRPr>
          </a:p>
          <a:p>
            <a:pPr marL="12700"/>
            <a:r>
              <a:rPr sz="2700" dirty="0">
                <a:solidFill>
                  <a:srgbClr val="17375E"/>
                </a:solidFill>
                <a:cs typeface="Calibri"/>
              </a:rPr>
              <a:t>Annie</a:t>
            </a:r>
            <a:r>
              <a:rPr sz="27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2700" spc="-5" dirty="0">
                <a:solidFill>
                  <a:srgbClr val="17375E"/>
                </a:solidFill>
                <a:cs typeface="Calibri"/>
              </a:rPr>
              <a:t>E</a:t>
            </a:r>
            <a:r>
              <a:rPr sz="2700" dirty="0">
                <a:solidFill>
                  <a:srgbClr val="17375E"/>
                </a:solidFill>
                <a:cs typeface="Calibri"/>
              </a:rPr>
              <a:t>.</a:t>
            </a:r>
            <a:r>
              <a:rPr sz="27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2700" dirty="0">
                <a:solidFill>
                  <a:srgbClr val="17375E"/>
                </a:solidFill>
                <a:cs typeface="Calibri"/>
              </a:rPr>
              <a:t>C</a:t>
            </a:r>
            <a:r>
              <a:rPr sz="2700" spc="-15" dirty="0">
                <a:solidFill>
                  <a:srgbClr val="17375E"/>
                </a:solidFill>
                <a:cs typeface="Calibri"/>
              </a:rPr>
              <a:t>as</a:t>
            </a:r>
            <a:r>
              <a:rPr sz="2700" spc="-25" dirty="0">
                <a:solidFill>
                  <a:srgbClr val="17375E"/>
                </a:solidFill>
                <a:cs typeface="Calibri"/>
              </a:rPr>
              <a:t>e</a:t>
            </a:r>
            <a:r>
              <a:rPr sz="2700" spc="-15" dirty="0">
                <a:solidFill>
                  <a:srgbClr val="17375E"/>
                </a:solidFill>
                <a:cs typeface="Calibri"/>
              </a:rPr>
              <a:t>y</a:t>
            </a:r>
            <a:r>
              <a:rPr sz="27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2700" spc="-45" dirty="0">
                <a:solidFill>
                  <a:srgbClr val="17375E"/>
                </a:solidFill>
                <a:cs typeface="Calibri"/>
              </a:rPr>
              <a:t>F</a:t>
            </a:r>
            <a:r>
              <a:rPr sz="2700" spc="-5" dirty="0">
                <a:solidFill>
                  <a:srgbClr val="17375E"/>
                </a:solidFill>
                <a:cs typeface="Calibri"/>
              </a:rPr>
              <a:t>ound</a:t>
            </a:r>
            <a:r>
              <a:rPr sz="27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2700" dirty="0">
                <a:solidFill>
                  <a:srgbClr val="17375E"/>
                </a:solidFill>
                <a:cs typeface="Calibri"/>
              </a:rPr>
              <a:t>tion,</a:t>
            </a:r>
            <a:r>
              <a:rPr sz="27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2700" dirty="0">
                <a:solidFill>
                  <a:srgbClr val="17375E"/>
                </a:solidFill>
                <a:cs typeface="Calibri"/>
              </a:rPr>
              <a:t>Kids</a:t>
            </a:r>
            <a:r>
              <a:rPr sz="27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2700" spc="-5" dirty="0">
                <a:solidFill>
                  <a:srgbClr val="17375E"/>
                </a:solidFill>
                <a:cs typeface="Calibri"/>
              </a:rPr>
              <a:t>Cou</a:t>
            </a:r>
            <a:r>
              <a:rPr sz="2700" spc="-25" dirty="0">
                <a:solidFill>
                  <a:srgbClr val="17375E"/>
                </a:solidFill>
                <a:cs typeface="Calibri"/>
              </a:rPr>
              <a:t>n</a:t>
            </a:r>
            <a:r>
              <a:rPr sz="27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27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27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27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2700" spc="-55" dirty="0">
                <a:solidFill>
                  <a:srgbClr val="17375E"/>
                </a:solidFill>
                <a:cs typeface="Calibri"/>
              </a:rPr>
              <a:t>t</a:t>
            </a:r>
            <a:r>
              <a:rPr sz="2700" dirty="0">
                <a:solidFill>
                  <a:srgbClr val="17375E"/>
                </a:solidFill>
                <a:cs typeface="Calibri"/>
              </a:rPr>
              <a:t>a </a:t>
            </a:r>
            <a:r>
              <a:rPr sz="2700" spc="-5" dirty="0">
                <a:solidFill>
                  <a:srgbClr val="17375E"/>
                </a:solidFill>
                <a:cs typeface="Calibri"/>
              </a:rPr>
              <a:t>Ce</a:t>
            </a:r>
            <a:r>
              <a:rPr sz="27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2700" spc="-40" dirty="0">
                <a:solidFill>
                  <a:srgbClr val="17375E"/>
                </a:solidFill>
                <a:cs typeface="Calibri"/>
              </a:rPr>
              <a:t>t</a:t>
            </a:r>
            <a:r>
              <a:rPr sz="27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2700" spc="-295" dirty="0">
                <a:solidFill>
                  <a:srgbClr val="17375E"/>
                </a:solidFill>
                <a:cs typeface="Calibri"/>
              </a:rPr>
              <a:t>r</a:t>
            </a:r>
            <a:r>
              <a:rPr sz="2700" dirty="0">
                <a:solidFill>
                  <a:srgbClr val="17375E"/>
                </a:solidFill>
                <a:cs typeface="Calibri"/>
              </a:rPr>
              <a:t>.</a:t>
            </a:r>
            <a:endParaRPr sz="2700">
              <a:solidFill>
                <a:prstClr val="black"/>
              </a:solidFill>
              <a:cs typeface="Calibri"/>
            </a:endParaRPr>
          </a:p>
          <a:p>
            <a:pPr marL="12700" marR="354965">
              <a:lnSpc>
                <a:spcPct val="80000"/>
              </a:lnSpc>
              <a:spcBef>
                <a:spcPts val="645"/>
              </a:spcBef>
            </a:pPr>
            <a:r>
              <a:rPr sz="2700" spc="-30" dirty="0">
                <a:solidFill>
                  <a:srgbClr val="17375E"/>
                </a:solidFill>
                <a:cs typeface="Calibri"/>
                <a:hlinkClick r:id="rId5"/>
              </a:rPr>
              <a:t>h</a:t>
            </a:r>
            <a:r>
              <a:rPr sz="2700" spc="-55" dirty="0">
                <a:solidFill>
                  <a:srgbClr val="17375E"/>
                </a:solidFill>
                <a:cs typeface="Calibri"/>
                <a:hlinkClick r:id="rId5"/>
              </a:rPr>
              <a:t>t</a:t>
            </a:r>
            <a:r>
              <a:rPr sz="2700" spc="-15" dirty="0">
                <a:solidFill>
                  <a:srgbClr val="17375E"/>
                </a:solidFill>
                <a:cs typeface="Calibri"/>
                <a:hlinkClick r:id="rId5"/>
              </a:rPr>
              <a:t>tp</a:t>
            </a:r>
            <a:r>
              <a:rPr sz="2700" spc="-25" dirty="0">
                <a:solidFill>
                  <a:srgbClr val="17375E"/>
                </a:solidFill>
                <a:cs typeface="Calibri"/>
                <a:hlinkClick r:id="rId5"/>
              </a:rPr>
              <a:t>:</a:t>
            </a:r>
            <a:r>
              <a:rPr sz="2700" spc="-5" dirty="0">
                <a:solidFill>
                  <a:srgbClr val="17375E"/>
                </a:solidFill>
                <a:cs typeface="Calibri"/>
                <a:hlinkClick r:id="rId5"/>
              </a:rPr>
              <a:t>//</a:t>
            </a:r>
            <a:r>
              <a:rPr sz="2700" spc="10" dirty="0">
                <a:solidFill>
                  <a:srgbClr val="17375E"/>
                </a:solidFill>
                <a:cs typeface="Calibri"/>
                <a:hlinkClick r:id="rId5"/>
              </a:rPr>
              <a:t>w</a:t>
            </a:r>
            <a:r>
              <a:rPr sz="2700" spc="-10" dirty="0">
                <a:solidFill>
                  <a:srgbClr val="17375E"/>
                </a:solidFill>
                <a:cs typeface="Calibri"/>
                <a:hlinkClick r:id="rId5"/>
              </a:rPr>
              <a:t>w</a:t>
            </a:r>
            <a:r>
              <a:rPr sz="2700" spc="-200" dirty="0">
                <a:solidFill>
                  <a:srgbClr val="17375E"/>
                </a:solidFill>
                <a:cs typeface="Calibri"/>
                <a:hlinkClick r:id="rId5"/>
              </a:rPr>
              <a:t>w</a:t>
            </a:r>
            <a:r>
              <a:rPr sz="2700" spc="-20" dirty="0">
                <a:solidFill>
                  <a:srgbClr val="17375E"/>
                </a:solidFill>
                <a:cs typeface="Calibri"/>
                <a:hlinkClick r:id="rId5"/>
              </a:rPr>
              <a:t>.aec</a:t>
            </a:r>
            <a:r>
              <a:rPr sz="2700" spc="-180" dirty="0">
                <a:solidFill>
                  <a:srgbClr val="17375E"/>
                </a:solidFill>
                <a:cs typeface="Calibri"/>
                <a:hlinkClick r:id="rId5"/>
              </a:rPr>
              <a:t>f</a:t>
            </a:r>
            <a:r>
              <a:rPr sz="2700" spc="-5" dirty="0">
                <a:solidFill>
                  <a:srgbClr val="17375E"/>
                </a:solidFill>
                <a:cs typeface="Calibri"/>
                <a:hlinkClick r:id="rId5"/>
              </a:rPr>
              <a:t>.</a:t>
            </a:r>
            <a:r>
              <a:rPr sz="2700" dirty="0">
                <a:solidFill>
                  <a:srgbClr val="17375E"/>
                </a:solidFill>
                <a:cs typeface="Calibri"/>
                <a:hlinkClick r:id="rId5"/>
              </a:rPr>
              <a:t>o</a:t>
            </a:r>
            <a:r>
              <a:rPr sz="2700" spc="-55" dirty="0">
                <a:solidFill>
                  <a:srgbClr val="17375E"/>
                </a:solidFill>
                <a:cs typeface="Calibri"/>
                <a:hlinkClick r:id="rId5"/>
              </a:rPr>
              <a:t>r</a:t>
            </a:r>
            <a:r>
              <a:rPr sz="2700" spc="75" dirty="0">
                <a:solidFill>
                  <a:srgbClr val="17375E"/>
                </a:solidFill>
                <a:cs typeface="Calibri"/>
                <a:hlinkClick r:id="rId5"/>
              </a:rPr>
              <a:t>g</a:t>
            </a:r>
            <a:r>
              <a:rPr sz="2700" spc="-5" dirty="0">
                <a:solidFill>
                  <a:srgbClr val="17375E"/>
                </a:solidFill>
                <a:cs typeface="Calibri"/>
                <a:hlinkClick r:id="rId5"/>
              </a:rPr>
              <a:t>/</a:t>
            </a:r>
            <a:r>
              <a:rPr sz="2700" spc="-35" dirty="0">
                <a:solidFill>
                  <a:srgbClr val="17375E"/>
                </a:solidFill>
                <a:cs typeface="Calibri"/>
                <a:hlinkClick r:id="rId5"/>
              </a:rPr>
              <a:t>w</a:t>
            </a:r>
            <a:r>
              <a:rPr sz="2700" spc="-20" dirty="0">
                <a:solidFill>
                  <a:srgbClr val="17375E"/>
                </a:solidFill>
                <a:cs typeface="Calibri"/>
                <a:hlinkClick r:id="rId5"/>
              </a:rPr>
              <a:t>ork</a:t>
            </a:r>
            <a:r>
              <a:rPr sz="2700" spc="-30" dirty="0">
                <a:solidFill>
                  <a:srgbClr val="17375E"/>
                </a:solidFill>
                <a:cs typeface="Calibri"/>
                <a:hlinkClick r:id="rId5"/>
              </a:rPr>
              <a:t>/</a:t>
            </a:r>
            <a:r>
              <a:rPr sz="2700" dirty="0">
                <a:solidFill>
                  <a:srgbClr val="17375E"/>
                </a:solidFill>
                <a:cs typeface="Calibri"/>
                <a:hlinkClick r:id="rId5"/>
              </a:rPr>
              <a:t>kid</a:t>
            </a:r>
            <a:r>
              <a:rPr sz="2700" spc="10" dirty="0">
                <a:solidFill>
                  <a:srgbClr val="17375E"/>
                </a:solidFill>
                <a:cs typeface="Calibri"/>
                <a:hlinkClick r:id="rId5"/>
              </a:rPr>
              <a:t>s</a:t>
            </a:r>
            <a:r>
              <a:rPr sz="2700" spc="-15" dirty="0">
                <a:solidFill>
                  <a:srgbClr val="17375E"/>
                </a:solidFill>
                <a:cs typeface="Calibri"/>
                <a:hlinkClick r:id="rId5"/>
              </a:rPr>
              <a:t>-</a:t>
            </a:r>
            <a:r>
              <a:rPr sz="2700" spc="-45" dirty="0">
                <a:solidFill>
                  <a:srgbClr val="17375E"/>
                </a:solidFill>
                <a:cs typeface="Calibri"/>
                <a:hlinkClick r:id="rId5"/>
              </a:rPr>
              <a:t>c</a:t>
            </a:r>
            <a:r>
              <a:rPr sz="2700" spc="-5" dirty="0">
                <a:solidFill>
                  <a:srgbClr val="17375E"/>
                </a:solidFill>
                <a:cs typeface="Calibri"/>
                <a:hlinkClick r:id="rId5"/>
              </a:rPr>
              <a:t>ou</a:t>
            </a:r>
            <a:r>
              <a:rPr sz="2700" spc="-40" dirty="0">
                <a:solidFill>
                  <a:srgbClr val="17375E"/>
                </a:solidFill>
                <a:cs typeface="Calibri"/>
                <a:hlinkClick r:id="rId5"/>
              </a:rPr>
              <a:t>n</a:t>
            </a:r>
            <a:r>
              <a:rPr sz="2700" dirty="0">
                <a:solidFill>
                  <a:srgbClr val="17375E"/>
                </a:solidFill>
                <a:cs typeface="Calibri"/>
                <a:hlinkClick r:id="rId5"/>
              </a:rPr>
              <a:t>t/kid</a:t>
            </a:r>
            <a:r>
              <a:rPr sz="2700" spc="-20" dirty="0">
                <a:solidFill>
                  <a:srgbClr val="17375E"/>
                </a:solidFill>
                <a:cs typeface="Calibri"/>
                <a:hlinkClick r:id="rId5"/>
              </a:rPr>
              <a:t>s</a:t>
            </a:r>
            <a:r>
              <a:rPr sz="2700" dirty="0">
                <a:solidFill>
                  <a:srgbClr val="17375E"/>
                </a:solidFill>
                <a:cs typeface="Calibri"/>
                <a:hlinkClick r:id="rId5"/>
              </a:rPr>
              <a:t>-</a:t>
            </a:r>
            <a:r>
              <a:rPr sz="2700" spc="-45" dirty="0">
                <a:solidFill>
                  <a:srgbClr val="17375E"/>
                </a:solidFill>
                <a:cs typeface="Calibri"/>
                <a:hlinkClick r:id="rId5"/>
              </a:rPr>
              <a:t>c</a:t>
            </a:r>
            <a:r>
              <a:rPr sz="2700" spc="-5" dirty="0">
                <a:solidFill>
                  <a:srgbClr val="17375E"/>
                </a:solidFill>
                <a:cs typeface="Calibri"/>
                <a:hlinkClick r:id="rId5"/>
              </a:rPr>
              <a:t>o</a:t>
            </a:r>
            <a:r>
              <a:rPr sz="2700" spc="-10" dirty="0">
                <a:solidFill>
                  <a:srgbClr val="17375E"/>
                </a:solidFill>
                <a:cs typeface="Calibri"/>
                <a:hlinkClick r:id="rId5"/>
              </a:rPr>
              <a:t>u</a:t>
            </a:r>
            <a:r>
              <a:rPr sz="2700" spc="-30" dirty="0">
                <a:solidFill>
                  <a:srgbClr val="17375E"/>
                </a:solidFill>
                <a:cs typeface="Calibri"/>
                <a:hlinkClick r:id="rId5"/>
              </a:rPr>
              <a:t>n</a:t>
            </a:r>
            <a:r>
              <a:rPr sz="2700" spc="-15" dirty="0">
                <a:solidFill>
                  <a:srgbClr val="17375E"/>
                </a:solidFill>
                <a:cs typeface="Calibri"/>
                <a:hlinkClick r:id="rId5"/>
              </a:rPr>
              <a:t>t</a:t>
            </a:r>
            <a:r>
              <a:rPr sz="2700" dirty="0">
                <a:solidFill>
                  <a:srgbClr val="17375E"/>
                </a:solidFill>
                <a:cs typeface="Calibri"/>
                <a:hlinkClick r:id="rId5"/>
              </a:rPr>
              <a:t>-</a:t>
            </a:r>
            <a:r>
              <a:rPr sz="2700" spc="-15" dirty="0">
                <a:solidFill>
                  <a:srgbClr val="17375E"/>
                </a:solidFill>
                <a:cs typeface="Calibri"/>
                <a:hlinkClick r:id="rId5"/>
              </a:rPr>
              <a:t>d</a:t>
            </a:r>
            <a:r>
              <a:rPr sz="2700" spc="-25" dirty="0">
                <a:solidFill>
                  <a:srgbClr val="17375E"/>
                </a:solidFill>
                <a:cs typeface="Calibri"/>
                <a:hlinkClick r:id="rId5"/>
              </a:rPr>
              <a:t>a</a:t>
            </a:r>
            <a:r>
              <a:rPr sz="2700" spc="-55" dirty="0">
                <a:solidFill>
                  <a:srgbClr val="17375E"/>
                </a:solidFill>
                <a:cs typeface="Calibri"/>
                <a:hlinkClick r:id="rId5"/>
              </a:rPr>
              <a:t>t</a:t>
            </a:r>
            <a:r>
              <a:rPr sz="2700" spc="-10" dirty="0">
                <a:solidFill>
                  <a:srgbClr val="17375E"/>
                </a:solidFill>
                <a:cs typeface="Calibri"/>
                <a:hlinkClick r:id="rId5"/>
              </a:rPr>
              <a:t>a</a:t>
            </a:r>
            <a:r>
              <a:rPr sz="2700" dirty="0">
                <a:solidFill>
                  <a:srgbClr val="17375E"/>
                </a:solidFill>
                <a:cs typeface="Calibri"/>
                <a:hlinkClick r:id="rId5"/>
              </a:rPr>
              <a:t>-</a:t>
            </a:r>
            <a:r>
              <a:rPr sz="2700" dirty="0">
                <a:solidFill>
                  <a:srgbClr val="17375E"/>
                </a:solidFill>
                <a:cs typeface="Calibri"/>
              </a:rPr>
              <a:t> </a:t>
            </a:r>
            <a:r>
              <a:rPr sz="2700" spc="-15" dirty="0">
                <a:solidFill>
                  <a:srgbClr val="17375E"/>
                </a:solidFill>
                <a:cs typeface="Calibri"/>
              </a:rPr>
              <a:t>ce</a:t>
            </a:r>
            <a:r>
              <a:rPr sz="2700" spc="-45" dirty="0">
                <a:solidFill>
                  <a:srgbClr val="17375E"/>
                </a:solidFill>
                <a:cs typeface="Calibri"/>
              </a:rPr>
              <a:t>nt</a:t>
            </a:r>
            <a:r>
              <a:rPr sz="2700" spc="-15" dirty="0">
                <a:solidFill>
                  <a:srgbClr val="17375E"/>
                </a:solidFill>
                <a:cs typeface="Calibri"/>
              </a:rPr>
              <a:t>er/</a:t>
            </a:r>
            <a:endParaRPr sz="27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72640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596" y="2294889"/>
            <a:ext cx="7010400" cy="1408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sz="3200" b="1" dirty="0">
                <a:solidFill>
                  <a:srgbClr val="17375E"/>
                </a:solidFill>
                <a:cs typeface="Calibri"/>
              </a:rPr>
              <a:t>S</a:t>
            </a:r>
            <a:r>
              <a:rPr sz="3200" b="1" spc="-3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anda</a:t>
            </a:r>
            <a:r>
              <a:rPr sz="3200" b="1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d</a:t>
            </a:r>
            <a:r>
              <a:rPr sz="3200" b="1" spc="-3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spc="-5" dirty="0">
                <a:solidFill>
                  <a:srgbClr val="17375E"/>
                </a:solidFill>
                <a:cs typeface="Calibri"/>
              </a:rPr>
              <a:t>3.5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algn="ctr"/>
            <a:r>
              <a:rPr sz="3200" b="1" spc="-5" dirty="0">
                <a:solidFill>
                  <a:srgbClr val="17375E"/>
                </a:solidFill>
                <a:cs typeface="Calibri"/>
              </a:rPr>
              <a:t>Th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e</a:t>
            </a:r>
            <a:r>
              <a:rPr sz="3200" b="1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spc="-25" dirty="0">
                <a:solidFill>
                  <a:srgbClr val="17375E"/>
                </a:solidFill>
                <a:cs typeface="Calibri"/>
              </a:rPr>
              <a:t>g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o</a:t>
            </a:r>
            <a:r>
              <a:rPr sz="3200" b="1" spc="-40" dirty="0">
                <a:solidFill>
                  <a:srgbClr val="17375E"/>
                </a:solidFill>
                <a:cs typeface="Calibri"/>
              </a:rPr>
              <a:t>v</a:t>
            </a:r>
            <a:r>
              <a:rPr sz="3200" b="1" spc="-5" dirty="0">
                <a:solidFill>
                  <a:srgbClr val="17375E"/>
                </a:solidFill>
                <a:cs typeface="Calibri"/>
              </a:rPr>
              <a:t>ernin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g</a:t>
            </a:r>
            <a:r>
              <a:rPr sz="3200" b="1" spc="-3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boa</a:t>
            </a:r>
            <a:r>
              <a:rPr sz="3200" b="1" spc="-3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d</a:t>
            </a:r>
            <a:r>
              <a:rPr sz="3200" b="1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spc="-5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ormally</a:t>
            </a:r>
            <a:r>
              <a:rPr sz="3200" b="1" spc="-3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acc</a:t>
            </a:r>
            <a:r>
              <a:rPr sz="3200" b="1" spc="-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b="1" spc="-20" dirty="0">
                <a:solidFill>
                  <a:srgbClr val="17375E"/>
                </a:solidFill>
                <a:cs typeface="Calibri"/>
              </a:rPr>
              <a:t>p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ts</a:t>
            </a:r>
            <a:r>
              <a:rPr sz="3200" b="1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the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algn="ctr"/>
            <a:r>
              <a:rPr sz="3200" b="1" spc="-5" dirty="0">
                <a:solidFill>
                  <a:srgbClr val="17375E"/>
                </a:solidFill>
                <a:cs typeface="Calibri"/>
              </a:rPr>
              <a:t>com</a:t>
            </a:r>
            <a:r>
              <a:rPr sz="3200" b="1" spc="-10" dirty="0">
                <a:solidFill>
                  <a:srgbClr val="17375E"/>
                </a:solidFill>
                <a:cs typeface="Calibri"/>
              </a:rPr>
              <a:t>p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l</a:t>
            </a:r>
            <a:r>
              <a:rPr sz="3200" b="1" spc="-3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b="1" spc="-3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b="1" spc="-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d</a:t>
            </a:r>
            <a:r>
              <a:rPr sz="3200" b="1" spc="-4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spc="-5" dirty="0">
                <a:solidFill>
                  <a:srgbClr val="17375E"/>
                </a:solidFill>
                <a:cs typeface="Calibri"/>
              </a:rPr>
              <a:t>com</a:t>
            </a:r>
            <a:r>
              <a:rPr sz="3200" b="1" spc="-10" dirty="0">
                <a:solidFill>
                  <a:srgbClr val="17375E"/>
                </a:solidFill>
                <a:cs typeface="Calibri"/>
              </a:rPr>
              <a:t>m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u</a:t>
            </a:r>
            <a:r>
              <a:rPr sz="3200" b="1" spc="-1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ity</a:t>
            </a:r>
            <a:r>
              <a:rPr sz="3200" b="1" spc="-3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assess</a:t>
            </a:r>
            <a:r>
              <a:rPr sz="3200" b="1" spc="-20" dirty="0">
                <a:solidFill>
                  <a:srgbClr val="17375E"/>
                </a:solidFill>
                <a:cs typeface="Calibri"/>
              </a:rPr>
              <a:t>m</a:t>
            </a:r>
            <a:r>
              <a:rPr sz="3200" b="1" spc="-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b="1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b="1" dirty="0">
                <a:solidFill>
                  <a:srgbClr val="17375E"/>
                </a:solidFill>
                <a:cs typeface="Calibri"/>
              </a:rPr>
              <a:t>t.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47622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7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22145"/>
            <a:ext cx="6704965" cy="992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tabLst>
                <a:tab pos="527685" algn="l"/>
              </a:tabLst>
            </a:pPr>
            <a:r>
              <a:rPr sz="3200" spc="-1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.	G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dirty="0">
                <a:solidFill>
                  <a:srgbClr val="17375E"/>
                </a:solidFill>
                <a:cs typeface="Calibri"/>
              </a:rPr>
              <a:t>ida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ce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ni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ion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and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En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boa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v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ol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eme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 in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CNA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69735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7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22145"/>
            <a:ext cx="7932420" cy="2553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200" dirty="0">
                <a:solidFill>
                  <a:srgbClr val="17375E"/>
                </a:solidFill>
                <a:cs typeface="Calibri"/>
              </a:rPr>
              <a:t>B.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dirty="0">
                <a:solidFill>
                  <a:srgbClr val="17375E"/>
                </a:solidFill>
                <a:cs typeface="Calibri"/>
              </a:rPr>
              <a:t>ida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ce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Comp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l</a:t>
            </a:r>
            <a:r>
              <a:rPr sz="3200" dirty="0">
                <a:solidFill>
                  <a:srgbClr val="17375E"/>
                </a:solidFill>
                <a:cs typeface="Calibri"/>
              </a:rPr>
              <a:t>iance and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Docu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m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on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marR="106299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ning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wh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 “bo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5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d </a:t>
            </a:r>
            <a:r>
              <a:rPr sz="3200" spc="-7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dirty="0">
                <a:solidFill>
                  <a:srgbClr val="17375E"/>
                </a:solidFill>
                <a:cs typeface="Calibri"/>
              </a:rPr>
              <a:t>ormal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l</a:t>
            </a:r>
            <a:r>
              <a:rPr sz="3200" dirty="0">
                <a:solidFill>
                  <a:srgbClr val="17375E"/>
                </a:solidFill>
                <a:cs typeface="Calibri"/>
              </a:rPr>
              <a:t>y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acce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p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” mean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.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70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6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ema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ni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spc="3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in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omp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l</a:t>
            </a:r>
            <a:r>
              <a:rPr sz="3200" dirty="0">
                <a:solidFill>
                  <a:srgbClr val="17375E"/>
                </a:solidFill>
                <a:cs typeface="Calibri"/>
              </a:rPr>
              <a:t>iance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with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3 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y</a:t>
            </a:r>
            <a:r>
              <a:rPr sz="3200" dirty="0">
                <a:solidFill>
                  <a:srgbClr val="17375E"/>
                </a:solidFill>
                <a:cs typeface="Calibri"/>
              </a:rPr>
              <a:t>ear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me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/>
            <a:r>
              <a:rPr sz="3200" spc="-5" dirty="0">
                <a:solidFill>
                  <a:srgbClr val="17375E"/>
                </a:solidFill>
                <a:cs typeface="Calibri"/>
              </a:rPr>
              <a:t>period.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16727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7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22145"/>
            <a:ext cx="7932420" cy="992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200" dirty="0">
                <a:solidFill>
                  <a:srgbClr val="17375E"/>
                </a:solidFill>
                <a:cs typeface="Calibri"/>
              </a:rPr>
              <a:t>B.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u</a:t>
            </a:r>
            <a:r>
              <a:rPr sz="3200" dirty="0">
                <a:solidFill>
                  <a:srgbClr val="17375E"/>
                </a:solidFill>
                <a:cs typeface="Calibri"/>
              </a:rPr>
              <a:t>ida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ce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Comp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l</a:t>
            </a:r>
            <a:r>
              <a:rPr sz="3200" dirty="0">
                <a:solidFill>
                  <a:srgbClr val="17375E"/>
                </a:solidFill>
                <a:cs typeface="Calibri"/>
              </a:rPr>
              <a:t>iance and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Docu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m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on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17375E"/>
                </a:solidFill>
                <a:cs typeface="Calibri"/>
              </a:rPr>
              <a:t>Boa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app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-55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al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422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741714"/>
            <a:ext cx="2819400" cy="2207240"/>
          </a:xfrm>
          <a:prstGeom prst="flowChartConnecto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To assess gaps in services &amp; identify resources to address </a:t>
            </a:r>
          </a:p>
          <a:p>
            <a:pPr algn="ctr"/>
            <a:r>
              <a:rPr lang="en-US" sz="1600" dirty="0" smtClean="0"/>
              <a:t>needs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2971800" y="1828272"/>
            <a:ext cx="2590800" cy="2077403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To determine if a particular program is needed</a:t>
            </a:r>
          </a:p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3810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WHY DO WE NEED ASSESSMENTS?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257800" y="1828800"/>
            <a:ext cx="2514600" cy="207740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To support organizational strategic planning</a:t>
            </a:r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0"/>
            <a:ext cx="2852057" cy="2077403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To develop program, priorities</a:t>
            </a:r>
          </a:p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71800" y="3853280"/>
            <a:ext cx="2601687" cy="20341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To support </a:t>
            </a:r>
          </a:p>
          <a:p>
            <a:pPr algn="ctr"/>
            <a:r>
              <a:rPr lang="en-US" dirty="0" smtClean="0"/>
              <a:t>the need for funding</a:t>
            </a:r>
          </a:p>
          <a:p>
            <a:pPr algn="ctr"/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148942" y="3853280"/>
            <a:ext cx="2623458" cy="207740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To assist with program evaluation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20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7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22145"/>
            <a:ext cx="7790815" cy="2553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200" spc="-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dirty="0">
                <a:solidFill>
                  <a:srgbClr val="17375E"/>
                </a:solidFill>
                <a:cs typeface="Calibri"/>
              </a:rPr>
              <a:t>.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B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y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on</a:t>
            </a:r>
            <a:r>
              <a:rPr sz="3200" dirty="0">
                <a:solidFill>
                  <a:srgbClr val="17375E"/>
                </a:solidFill>
                <a:cs typeface="Calibri"/>
              </a:rPr>
              <a:t>d 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omp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l</a:t>
            </a:r>
            <a:r>
              <a:rPr sz="3200" dirty="0">
                <a:solidFill>
                  <a:srgbClr val="17375E"/>
                </a:solidFill>
                <a:cs typeface="Calibri"/>
              </a:rPr>
              <a:t>iance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marR="20193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Doe</a:t>
            </a:r>
            <a:r>
              <a:rPr sz="3200" dirty="0">
                <a:solidFill>
                  <a:srgbClr val="17375E"/>
                </a:solidFill>
                <a:cs typeface="Calibri"/>
              </a:rPr>
              <a:t>s 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h</a:t>
            </a:r>
            <a:r>
              <a:rPr sz="3200" dirty="0">
                <a:solidFill>
                  <a:srgbClr val="17375E"/>
                </a:solidFill>
                <a:cs typeface="Calibri"/>
              </a:rPr>
              <a:t>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boa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h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e a 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ommi</a:t>
            </a:r>
            <a:r>
              <a:rPr sz="3200" spc="-6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ee 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r 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im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lar 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tr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u</a:t>
            </a:r>
            <a:r>
              <a:rPr sz="3200" dirty="0">
                <a:solidFill>
                  <a:srgbClr val="17375E"/>
                </a:solidFill>
                <a:cs typeface="Calibri"/>
              </a:rPr>
              <a:t>ctu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 with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espon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ib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l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ty</a:t>
            </a:r>
            <a:r>
              <a:rPr sz="32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80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r the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10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?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70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17375E"/>
                </a:solidFill>
                <a:cs typeface="Calibri"/>
              </a:rPr>
              <a:t>Is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boa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br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9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dirty="0">
                <a:solidFill>
                  <a:srgbClr val="17375E"/>
                </a:solidFill>
                <a:cs typeface="Calibri"/>
              </a:rPr>
              <a:t>ed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b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ou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the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fin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d</a:t>
            </a:r>
            <a:r>
              <a:rPr sz="3200" dirty="0">
                <a:solidFill>
                  <a:srgbClr val="17375E"/>
                </a:solidFill>
                <a:cs typeface="Calibri"/>
              </a:rPr>
              <a:t>ings</a:t>
            </a:r>
            <a:r>
              <a:rPr sz="3200" spc="2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f 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he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/>
            <a:r>
              <a:rPr sz="3200" spc="-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1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?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17355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0002" rIns="0" bIns="0" rtlCol="0">
            <a:spAutoFit/>
          </a:bodyPr>
          <a:lstStyle/>
          <a:p>
            <a:pPr marL="1499235">
              <a:lnSpc>
                <a:spcPct val="100000"/>
              </a:lnSpc>
            </a:pPr>
            <a:r>
              <a:rPr dirty="0"/>
              <a:t>S</a:t>
            </a:r>
            <a:r>
              <a:rPr spc="-60" dirty="0"/>
              <a:t>t</a:t>
            </a:r>
            <a:r>
              <a:rPr dirty="0"/>
              <a:t>anda</a:t>
            </a:r>
            <a:r>
              <a:rPr spc="-55" dirty="0"/>
              <a:t>r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3.5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648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45" dirty="0"/>
              <a:t>D</a:t>
            </a:r>
            <a:r>
              <a:rPr spc="-5" dirty="0"/>
              <a:t>.</a:t>
            </a:r>
            <a:r>
              <a:rPr dirty="0"/>
              <a:t> </a:t>
            </a:r>
            <a:r>
              <a:rPr spc="-40" dirty="0"/>
              <a:t>R</a:t>
            </a:r>
            <a:r>
              <a:rPr spc="-10" dirty="0"/>
              <a:t>esou</a:t>
            </a:r>
            <a:r>
              <a:rPr spc="-45" dirty="0"/>
              <a:t>r</a:t>
            </a:r>
            <a:r>
              <a:rPr spc="-10" dirty="0"/>
              <a:t>c</a:t>
            </a:r>
            <a:r>
              <a:rPr spc="-20" dirty="0"/>
              <a:t>e</a:t>
            </a:r>
            <a:r>
              <a:rPr spc="-10" dirty="0"/>
              <a:t>s</a:t>
            </a:r>
          </a:p>
          <a:p>
            <a:pPr marL="12700" marR="82550">
              <a:lnSpc>
                <a:spcPct val="120000"/>
              </a:lnSpc>
            </a:pPr>
            <a:r>
              <a:rPr spc="-15" dirty="0"/>
              <a:t>Co</a:t>
            </a:r>
            <a:r>
              <a:rPr spc="-25" dirty="0"/>
              <a:t>m</a:t>
            </a:r>
            <a:r>
              <a:rPr spc="-15" dirty="0"/>
              <a:t>mun</a:t>
            </a:r>
            <a:r>
              <a:rPr dirty="0"/>
              <a:t>i</a:t>
            </a:r>
            <a:r>
              <a:rPr spc="-10" dirty="0"/>
              <a:t>ty</a:t>
            </a:r>
            <a:r>
              <a:rPr dirty="0"/>
              <a:t> </a:t>
            </a:r>
            <a:r>
              <a:rPr spc="-10" dirty="0"/>
              <a:t>A</a:t>
            </a:r>
            <a:r>
              <a:rPr spc="-20" dirty="0"/>
              <a:t>c</a:t>
            </a:r>
            <a:r>
              <a:rPr spc="-10" dirty="0"/>
              <a:t>t</a:t>
            </a:r>
            <a:r>
              <a:rPr dirty="0"/>
              <a:t>i</a:t>
            </a:r>
            <a:r>
              <a:rPr spc="-15" dirty="0"/>
              <a:t>o</a:t>
            </a:r>
            <a:r>
              <a:rPr spc="-10" dirty="0"/>
              <a:t>n</a:t>
            </a:r>
            <a:r>
              <a:rPr spc="5" dirty="0"/>
              <a:t> </a:t>
            </a:r>
            <a:r>
              <a:rPr spc="-45" dirty="0"/>
              <a:t>P</a:t>
            </a:r>
            <a:r>
              <a:rPr spc="-10" dirty="0"/>
              <a:t>artne</a:t>
            </a:r>
            <a:r>
              <a:rPr spc="-45" dirty="0"/>
              <a:t>r</a:t>
            </a:r>
            <a:r>
              <a:rPr spc="-15" dirty="0"/>
              <a:t>shi</a:t>
            </a:r>
            <a:r>
              <a:rPr spc="-10" dirty="0"/>
              <a:t>p,</a:t>
            </a:r>
            <a:r>
              <a:rPr spc="-5" dirty="0"/>
              <a:t> </a:t>
            </a:r>
            <a:r>
              <a:rPr spc="-15" dirty="0"/>
              <a:t>S</a:t>
            </a:r>
            <a:r>
              <a:rPr spc="-20" dirty="0"/>
              <a:t>c</a:t>
            </a:r>
            <a:r>
              <a:rPr spc="-15" dirty="0"/>
              <a:t>hedul</a:t>
            </a:r>
            <a:r>
              <a:rPr spc="-10" dirty="0"/>
              <a:t>e</a:t>
            </a:r>
            <a:r>
              <a:rPr spc="10" dirty="0"/>
              <a:t> </a:t>
            </a:r>
            <a:r>
              <a:rPr spc="-15" dirty="0"/>
              <a:t>o</a:t>
            </a:r>
            <a:r>
              <a:rPr spc="-5" dirty="0"/>
              <a:t>f</a:t>
            </a:r>
            <a:r>
              <a:rPr spc="10" dirty="0"/>
              <a:t> </a:t>
            </a:r>
            <a:r>
              <a:rPr spc="-10" dirty="0"/>
              <a:t>A</a:t>
            </a:r>
            <a:r>
              <a:rPr spc="-20" dirty="0"/>
              <a:t>c</a:t>
            </a:r>
            <a:r>
              <a:rPr spc="-10" dirty="0"/>
              <a:t>t</a:t>
            </a:r>
            <a:r>
              <a:rPr dirty="0"/>
              <a:t>i</a:t>
            </a:r>
            <a:r>
              <a:rPr spc="-15" dirty="0"/>
              <a:t>on</a:t>
            </a:r>
            <a:r>
              <a:rPr spc="-10" dirty="0"/>
              <a:t>s</a:t>
            </a:r>
            <a:r>
              <a:rPr dirty="0"/>
              <a:t> </a:t>
            </a:r>
            <a:r>
              <a:rPr spc="-45" dirty="0"/>
              <a:t>f</a:t>
            </a:r>
            <a:r>
              <a:rPr spc="-15" dirty="0"/>
              <a:t>o</a:t>
            </a:r>
            <a:r>
              <a:rPr spc="-10" dirty="0"/>
              <a:t>r</a:t>
            </a:r>
            <a:r>
              <a:rPr spc="10" dirty="0"/>
              <a:t> </a:t>
            </a:r>
            <a:r>
              <a:rPr spc="-15" dirty="0"/>
              <a:t>Boa</a:t>
            </a:r>
            <a:r>
              <a:rPr spc="-40" dirty="0"/>
              <a:t>r</a:t>
            </a:r>
            <a:r>
              <a:rPr spc="-15" dirty="0"/>
              <a:t>ds</a:t>
            </a:r>
            <a:r>
              <a:rPr spc="-10" dirty="0"/>
              <a:t> </a:t>
            </a:r>
            <a:r>
              <a:rPr spc="-25" dirty="0">
                <a:hlinkClick r:id="rId3"/>
              </a:rPr>
              <a:t>h</a:t>
            </a:r>
            <a:r>
              <a:rPr spc="-30" dirty="0">
                <a:hlinkClick r:id="rId3"/>
              </a:rPr>
              <a:t>t</a:t>
            </a:r>
            <a:r>
              <a:rPr spc="-10" dirty="0">
                <a:hlinkClick r:id="rId3"/>
              </a:rPr>
              <a:t>t</a:t>
            </a:r>
            <a:r>
              <a:rPr spc="-15" dirty="0">
                <a:hlinkClick r:id="rId3"/>
              </a:rPr>
              <a:t>p</a:t>
            </a:r>
            <a:r>
              <a:rPr dirty="0">
                <a:hlinkClick r:id="rId3"/>
              </a:rPr>
              <a:t>:</a:t>
            </a:r>
            <a:r>
              <a:rPr spc="-15" dirty="0">
                <a:hlinkClick r:id="rId3"/>
              </a:rPr>
              <a:t>/</a:t>
            </a:r>
            <a:r>
              <a:rPr spc="-20" dirty="0">
                <a:hlinkClick r:id="rId3"/>
              </a:rPr>
              <a:t>/</a:t>
            </a:r>
            <a:r>
              <a:rPr spc="-10" dirty="0">
                <a:hlinkClick r:id="rId3"/>
              </a:rPr>
              <a:t>ww</a:t>
            </a:r>
            <a:r>
              <a:rPr spc="-125" dirty="0">
                <a:hlinkClick r:id="rId3"/>
              </a:rPr>
              <a:t>w</a:t>
            </a:r>
            <a:r>
              <a:rPr spc="-5" dirty="0">
                <a:hlinkClick r:id="rId3"/>
              </a:rPr>
              <a:t>.</a:t>
            </a:r>
            <a:r>
              <a:rPr spc="-25" dirty="0">
                <a:hlinkClick r:id="rId3"/>
              </a:rPr>
              <a:t>c</a:t>
            </a:r>
            <a:r>
              <a:rPr spc="-20" dirty="0">
                <a:hlinkClick r:id="rId3"/>
              </a:rPr>
              <a:t>om</a:t>
            </a:r>
            <a:r>
              <a:rPr spc="-25" dirty="0">
                <a:hlinkClick r:id="rId3"/>
              </a:rPr>
              <a:t>m</a:t>
            </a:r>
            <a:r>
              <a:rPr spc="-15" dirty="0">
                <a:hlinkClick r:id="rId3"/>
              </a:rPr>
              <a:t>un</a:t>
            </a:r>
            <a:r>
              <a:rPr dirty="0">
                <a:hlinkClick r:id="rId3"/>
              </a:rPr>
              <a:t>i</a:t>
            </a:r>
            <a:r>
              <a:rPr spc="-10" dirty="0">
                <a:hlinkClick r:id="rId3"/>
              </a:rPr>
              <a:t>t</a:t>
            </a:r>
            <a:r>
              <a:rPr spc="-40" dirty="0">
                <a:hlinkClick r:id="rId3"/>
              </a:rPr>
              <a:t>y</a:t>
            </a:r>
            <a:r>
              <a:rPr spc="-10" dirty="0">
                <a:hlinkClick r:id="rId3"/>
              </a:rPr>
              <a:t>ac</a:t>
            </a:r>
            <a:r>
              <a:rPr spc="-5" dirty="0">
                <a:hlinkClick r:id="rId3"/>
              </a:rPr>
              <a:t>ti</a:t>
            </a:r>
            <a:r>
              <a:rPr spc="-15" dirty="0">
                <a:hlinkClick r:id="rId3"/>
              </a:rPr>
              <a:t>onp</a:t>
            </a:r>
            <a:r>
              <a:rPr spc="-10" dirty="0">
                <a:hlinkClick r:id="rId3"/>
              </a:rPr>
              <a:t>a</a:t>
            </a:r>
            <a:r>
              <a:rPr spc="-15" dirty="0">
                <a:hlinkClick r:id="rId3"/>
              </a:rPr>
              <a:t>r</a:t>
            </a:r>
            <a:r>
              <a:rPr spc="-10" dirty="0">
                <a:hlinkClick r:id="rId3"/>
              </a:rPr>
              <a:t>t</a:t>
            </a:r>
            <a:r>
              <a:rPr spc="-15" dirty="0">
                <a:hlinkClick r:id="rId3"/>
              </a:rPr>
              <a:t>ne</a:t>
            </a:r>
            <a:r>
              <a:rPr spc="-40" dirty="0">
                <a:hlinkClick r:id="rId3"/>
              </a:rPr>
              <a:t>r</a:t>
            </a:r>
            <a:r>
              <a:rPr spc="-15" dirty="0">
                <a:hlinkClick r:id="rId3"/>
              </a:rPr>
              <a:t>sh</a:t>
            </a:r>
            <a:r>
              <a:rPr dirty="0">
                <a:hlinkClick r:id="rId3"/>
              </a:rPr>
              <a:t>i</a:t>
            </a:r>
            <a:r>
              <a:rPr spc="-15" dirty="0">
                <a:hlinkClick r:id="rId3"/>
              </a:rPr>
              <a:t>p</a:t>
            </a:r>
            <a:r>
              <a:rPr dirty="0">
                <a:hlinkClick r:id="rId3"/>
              </a:rPr>
              <a:t>.</a:t>
            </a:r>
            <a:r>
              <a:rPr spc="-25" dirty="0">
                <a:hlinkClick r:id="rId3"/>
              </a:rPr>
              <a:t>c</a:t>
            </a:r>
            <a:r>
              <a:rPr spc="-20" dirty="0">
                <a:hlinkClick r:id="rId3"/>
              </a:rPr>
              <a:t>om</a:t>
            </a:r>
            <a:r>
              <a:rPr spc="-55" dirty="0">
                <a:hlinkClick r:id="rId3"/>
              </a:rPr>
              <a:t>/</a:t>
            </a:r>
            <a:r>
              <a:rPr spc="-25" dirty="0">
                <a:hlinkClick r:id="rId3"/>
              </a:rPr>
              <a:t>s</a:t>
            </a:r>
            <a:r>
              <a:rPr spc="-20" dirty="0">
                <a:hlinkClick r:id="rId3"/>
              </a:rPr>
              <a:t>t</a:t>
            </a:r>
            <a:r>
              <a:rPr spc="-15" dirty="0">
                <a:hlinkClick r:id="rId3"/>
              </a:rPr>
              <a:t>o</a:t>
            </a:r>
            <a:r>
              <a:rPr spc="-55" dirty="0">
                <a:hlinkClick r:id="rId3"/>
              </a:rPr>
              <a:t>r</a:t>
            </a:r>
            <a:r>
              <a:rPr spc="-10" dirty="0">
                <a:hlinkClick r:id="rId3"/>
              </a:rPr>
              <a:t>ag</a:t>
            </a:r>
            <a:r>
              <a:rPr spc="-20" dirty="0">
                <a:hlinkClick r:id="rId3"/>
              </a:rPr>
              <a:t>e</a:t>
            </a:r>
            <a:r>
              <a:rPr spc="-40" dirty="0">
                <a:hlinkClick r:id="rId3"/>
              </a:rPr>
              <a:t>/</a:t>
            </a:r>
            <a:r>
              <a:rPr spc="-25" dirty="0">
                <a:hlinkClick r:id="rId3"/>
              </a:rPr>
              <a:t>c</a:t>
            </a:r>
            <a:r>
              <a:rPr spc="-10" dirty="0">
                <a:hlinkClick r:id="rId3"/>
              </a:rPr>
              <a:t>ap</a:t>
            </a:r>
            <a:r>
              <a:rPr spc="-15" dirty="0">
                <a:hlinkClick r:id="rId3"/>
              </a:rPr>
              <a:t>/do</a:t>
            </a:r>
            <a:r>
              <a:rPr spc="-20" dirty="0">
                <a:hlinkClick r:id="rId3"/>
              </a:rPr>
              <a:t>c</a:t>
            </a:r>
            <a:r>
              <a:rPr spc="-15" dirty="0">
                <a:hlinkClick r:id="rId3"/>
              </a:rPr>
              <a:t>ume</a:t>
            </a:r>
            <a:r>
              <a:rPr spc="-25" dirty="0">
                <a:hlinkClick r:id="rId3"/>
              </a:rPr>
              <a:t>n</a:t>
            </a:r>
            <a:r>
              <a:rPr spc="-10" dirty="0">
                <a:hlinkClick r:id="rId3"/>
              </a:rPr>
              <a:t>t</a:t>
            </a:r>
            <a:r>
              <a:rPr spc="-15" dirty="0">
                <a:hlinkClick r:id="rId3"/>
              </a:rPr>
              <a:t>s/O</a:t>
            </a:r>
            <a:r>
              <a:rPr spc="-20" dirty="0">
                <a:hlinkClick r:id="rId3"/>
              </a:rPr>
              <a:t>S</a:t>
            </a:r>
            <a:r>
              <a:rPr spc="-25" dirty="0">
                <a:hlinkClick r:id="rId3"/>
              </a:rPr>
              <a:t>C</a:t>
            </a:r>
            <a:r>
              <a:rPr spc="-15" dirty="0">
                <a:hlinkClick r:id="rId3"/>
              </a:rPr>
              <a:t>OE</a:t>
            </a:r>
            <a:r>
              <a:rPr spc="-55" dirty="0">
                <a:hlinkClick r:id="rId3"/>
              </a:rPr>
              <a:t>/</a:t>
            </a:r>
            <a:r>
              <a:rPr spc="-15" dirty="0">
                <a:hlinkClick r:id="rId3"/>
              </a:rPr>
              <a:t>schedu</a:t>
            </a:r>
            <a:r>
              <a:rPr spc="-10" dirty="0">
                <a:hlinkClick r:id="rId3"/>
              </a:rPr>
              <a:t>le_</a:t>
            </a:r>
            <a:r>
              <a:rPr spc="-15" dirty="0">
                <a:hlinkClick r:id="rId3"/>
              </a:rPr>
              <a:t>of_</a:t>
            </a:r>
            <a:r>
              <a:rPr spc="-25" dirty="0">
                <a:hlinkClick r:id="rId3"/>
              </a:rPr>
              <a:t>s</a:t>
            </a:r>
            <a:r>
              <a:rPr spc="-30" dirty="0">
                <a:hlinkClick r:id="rId3"/>
              </a:rPr>
              <a:t>t</a:t>
            </a:r>
            <a:r>
              <a:rPr spc="-10" dirty="0">
                <a:hlinkClick r:id="rId3"/>
              </a:rPr>
              <a:t>a</a:t>
            </a:r>
            <a:r>
              <a:rPr spc="-5" dirty="0"/>
              <a:t> </a:t>
            </a:r>
            <a:r>
              <a:rPr spc="-15" dirty="0"/>
              <a:t>nd</a:t>
            </a:r>
            <a:r>
              <a:rPr spc="-5" dirty="0"/>
              <a:t>a</a:t>
            </a:r>
            <a:r>
              <a:rPr spc="-40" dirty="0"/>
              <a:t>r</a:t>
            </a:r>
            <a:r>
              <a:rPr spc="-15" dirty="0"/>
              <a:t>ds_f</a:t>
            </a:r>
            <a:r>
              <a:rPr spc="0" dirty="0"/>
              <a:t>i</a:t>
            </a:r>
            <a:r>
              <a:rPr spc="-15" dirty="0"/>
              <a:t>n</a:t>
            </a:r>
            <a:r>
              <a:rPr spc="-10" dirty="0"/>
              <a:t>al_f</a:t>
            </a:r>
            <a:r>
              <a:rPr dirty="0"/>
              <a:t>i</a:t>
            </a:r>
            <a:r>
              <a:rPr spc="-5" dirty="0"/>
              <a:t>l</a:t>
            </a:r>
            <a:r>
              <a:rPr spc="-15" dirty="0"/>
              <a:t>l</a:t>
            </a:r>
            <a:r>
              <a:rPr spc="-10" dirty="0"/>
              <a:t>a</a:t>
            </a:r>
            <a:r>
              <a:rPr spc="-20" dirty="0"/>
              <a:t>b</a:t>
            </a:r>
            <a:r>
              <a:rPr spc="-10" dirty="0"/>
              <a:t>le.</a:t>
            </a:r>
            <a:r>
              <a:rPr spc="-20" dirty="0"/>
              <a:t>p</a:t>
            </a:r>
            <a:r>
              <a:rPr spc="-15" dirty="0"/>
              <a:t>df</a:t>
            </a:r>
          </a:p>
          <a:p>
            <a:pPr marL="12700" marR="5080">
              <a:lnSpc>
                <a:spcPct val="120100"/>
              </a:lnSpc>
            </a:pPr>
            <a:r>
              <a:rPr spc="-15" dirty="0"/>
              <a:t>Com</a:t>
            </a:r>
            <a:r>
              <a:rPr spc="-25" dirty="0"/>
              <a:t>m</a:t>
            </a:r>
            <a:r>
              <a:rPr spc="-15" dirty="0"/>
              <a:t>un</a:t>
            </a:r>
            <a:r>
              <a:rPr dirty="0"/>
              <a:t>i</a:t>
            </a:r>
            <a:r>
              <a:rPr spc="-10" dirty="0"/>
              <a:t>ty</a:t>
            </a:r>
            <a:r>
              <a:rPr spc="-5" dirty="0"/>
              <a:t> </a:t>
            </a:r>
            <a:r>
              <a:rPr spc="-10" dirty="0"/>
              <a:t>A</a:t>
            </a:r>
            <a:r>
              <a:rPr spc="-20" dirty="0"/>
              <a:t>c</a:t>
            </a:r>
            <a:r>
              <a:rPr spc="-5" dirty="0"/>
              <a:t>ti</a:t>
            </a:r>
            <a:r>
              <a:rPr spc="-15" dirty="0"/>
              <a:t>o</a:t>
            </a:r>
            <a:r>
              <a:rPr spc="-10" dirty="0"/>
              <a:t>n</a:t>
            </a:r>
            <a:r>
              <a:rPr spc="10" dirty="0"/>
              <a:t> </a:t>
            </a:r>
            <a:r>
              <a:rPr spc="-45" dirty="0"/>
              <a:t>P</a:t>
            </a:r>
            <a:r>
              <a:rPr spc="-10" dirty="0"/>
              <a:t>artne</a:t>
            </a:r>
            <a:r>
              <a:rPr spc="-45" dirty="0"/>
              <a:t>r</a:t>
            </a:r>
            <a:r>
              <a:rPr spc="-15" dirty="0"/>
              <a:t>sh</a:t>
            </a:r>
            <a:r>
              <a:rPr dirty="0"/>
              <a:t>i</a:t>
            </a:r>
            <a:r>
              <a:rPr spc="-15" dirty="0"/>
              <a:t>p</a:t>
            </a:r>
            <a:r>
              <a:rPr spc="-5" dirty="0"/>
              <a:t>,</a:t>
            </a:r>
            <a:r>
              <a:rPr dirty="0"/>
              <a:t> </a:t>
            </a:r>
            <a:r>
              <a:rPr spc="-20" dirty="0"/>
              <a:t>O</a:t>
            </a:r>
            <a:r>
              <a:rPr spc="-45" dirty="0"/>
              <a:t>r</a:t>
            </a:r>
            <a:r>
              <a:rPr spc="-30" dirty="0"/>
              <a:t>g</a:t>
            </a:r>
            <a:r>
              <a:rPr spc="-10" dirty="0"/>
              <a:t>ani</a:t>
            </a:r>
            <a:r>
              <a:rPr spc="-30" dirty="0"/>
              <a:t>z</a:t>
            </a:r>
            <a:r>
              <a:rPr spc="-20" dirty="0"/>
              <a:t>a</a:t>
            </a:r>
            <a:r>
              <a:rPr spc="-5" dirty="0"/>
              <a:t>ti</a:t>
            </a:r>
            <a:r>
              <a:rPr spc="-15" dirty="0"/>
              <a:t>ona</a:t>
            </a:r>
            <a:r>
              <a:rPr spc="-5" dirty="0"/>
              <a:t>l</a:t>
            </a:r>
            <a:r>
              <a:rPr spc="-30" dirty="0"/>
              <a:t> </a:t>
            </a:r>
            <a:r>
              <a:rPr spc="-15" dirty="0"/>
              <a:t>S</a:t>
            </a:r>
            <a:r>
              <a:rPr spc="-30" dirty="0"/>
              <a:t>t</a:t>
            </a:r>
            <a:r>
              <a:rPr spc="-10" dirty="0"/>
              <a:t>an</a:t>
            </a:r>
            <a:r>
              <a:rPr spc="-15" dirty="0"/>
              <a:t>d</a:t>
            </a:r>
            <a:r>
              <a:rPr spc="-10" dirty="0"/>
              <a:t>a</a:t>
            </a:r>
            <a:r>
              <a:rPr spc="-40" dirty="0"/>
              <a:t>r</a:t>
            </a:r>
            <a:r>
              <a:rPr spc="-15" dirty="0"/>
              <a:t>d</a:t>
            </a:r>
            <a:r>
              <a:rPr spc="-10" dirty="0"/>
              <a:t>s</a:t>
            </a:r>
            <a:r>
              <a:rPr spc="-5" dirty="0"/>
              <a:t> </a:t>
            </a:r>
            <a:r>
              <a:rPr spc="-10" dirty="0"/>
              <a:t>a</a:t>
            </a:r>
            <a:r>
              <a:rPr spc="-15" dirty="0"/>
              <a:t>n</a:t>
            </a:r>
            <a:r>
              <a:rPr spc="-10" dirty="0"/>
              <a:t>d</a:t>
            </a:r>
            <a:r>
              <a:rPr spc="-5" dirty="0"/>
              <a:t> </a:t>
            </a:r>
            <a:r>
              <a:rPr spc="-10" dirty="0"/>
              <a:t>C</a:t>
            </a:r>
            <a:r>
              <a:rPr spc="-20" dirty="0"/>
              <a:t>om</a:t>
            </a:r>
            <a:r>
              <a:rPr spc="-25" dirty="0"/>
              <a:t>m</a:t>
            </a:r>
            <a:r>
              <a:rPr spc="-15" dirty="0"/>
              <a:t>un</a:t>
            </a:r>
            <a:r>
              <a:rPr dirty="0"/>
              <a:t>i</a:t>
            </a:r>
            <a:r>
              <a:rPr spc="-10" dirty="0"/>
              <a:t>ty</a:t>
            </a:r>
            <a:r>
              <a:rPr spc="-5" dirty="0"/>
              <a:t> </a:t>
            </a:r>
            <a:r>
              <a:rPr spc="-10" dirty="0"/>
              <a:t>A</a:t>
            </a:r>
            <a:r>
              <a:rPr spc="-20" dirty="0"/>
              <a:t>c</a:t>
            </a:r>
            <a:r>
              <a:rPr spc="-5" dirty="0"/>
              <a:t>ti</a:t>
            </a:r>
            <a:r>
              <a:rPr spc="-15" dirty="0"/>
              <a:t>o</a:t>
            </a:r>
            <a:r>
              <a:rPr spc="-10" dirty="0"/>
              <a:t>n</a:t>
            </a:r>
            <a:r>
              <a:rPr spc="-5" dirty="0"/>
              <a:t> </a:t>
            </a:r>
            <a:r>
              <a:rPr spc="-10" dirty="0"/>
              <a:t>B</a:t>
            </a:r>
            <a:r>
              <a:rPr spc="-20" dirty="0"/>
              <a:t>o</a:t>
            </a:r>
            <a:r>
              <a:rPr spc="-10" dirty="0"/>
              <a:t>a</a:t>
            </a:r>
            <a:r>
              <a:rPr spc="-35" dirty="0"/>
              <a:t>r</a:t>
            </a:r>
            <a:r>
              <a:rPr spc="-15" dirty="0"/>
              <a:t>ds</a:t>
            </a:r>
            <a:r>
              <a:rPr spc="-10" dirty="0"/>
              <a:t> </a:t>
            </a:r>
            <a:r>
              <a:rPr spc="-25" dirty="0">
                <a:hlinkClick r:id="rId4"/>
              </a:rPr>
              <a:t>h</a:t>
            </a:r>
            <a:r>
              <a:rPr spc="-30" dirty="0">
                <a:hlinkClick r:id="rId4"/>
              </a:rPr>
              <a:t>t</a:t>
            </a:r>
            <a:r>
              <a:rPr spc="-10" dirty="0">
                <a:hlinkClick r:id="rId4"/>
              </a:rPr>
              <a:t>t</a:t>
            </a:r>
            <a:r>
              <a:rPr spc="-15" dirty="0">
                <a:hlinkClick r:id="rId4"/>
              </a:rPr>
              <a:t>p</a:t>
            </a:r>
            <a:r>
              <a:rPr dirty="0">
                <a:hlinkClick r:id="rId4"/>
              </a:rPr>
              <a:t>:</a:t>
            </a:r>
            <a:r>
              <a:rPr spc="-15" dirty="0">
                <a:hlinkClick r:id="rId4"/>
              </a:rPr>
              <a:t>/</a:t>
            </a:r>
            <a:r>
              <a:rPr spc="-20" dirty="0">
                <a:hlinkClick r:id="rId4"/>
              </a:rPr>
              <a:t>/</a:t>
            </a:r>
            <a:r>
              <a:rPr spc="-10" dirty="0">
                <a:hlinkClick r:id="rId4"/>
              </a:rPr>
              <a:t>ww</a:t>
            </a:r>
            <a:r>
              <a:rPr spc="-125" dirty="0">
                <a:hlinkClick r:id="rId4"/>
              </a:rPr>
              <a:t>w</a:t>
            </a:r>
            <a:r>
              <a:rPr spc="-5" dirty="0">
                <a:hlinkClick r:id="rId4"/>
              </a:rPr>
              <a:t>.</a:t>
            </a:r>
            <a:r>
              <a:rPr spc="-25" dirty="0">
                <a:hlinkClick r:id="rId4"/>
              </a:rPr>
              <a:t>c</a:t>
            </a:r>
            <a:r>
              <a:rPr spc="-20" dirty="0">
                <a:hlinkClick r:id="rId4"/>
              </a:rPr>
              <a:t>om</a:t>
            </a:r>
            <a:r>
              <a:rPr spc="-25" dirty="0">
                <a:hlinkClick r:id="rId4"/>
              </a:rPr>
              <a:t>m</a:t>
            </a:r>
            <a:r>
              <a:rPr spc="-15" dirty="0">
                <a:hlinkClick r:id="rId4"/>
              </a:rPr>
              <a:t>un</a:t>
            </a:r>
            <a:r>
              <a:rPr dirty="0">
                <a:hlinkClick r:id="rId4"/>
              </a:rPr>
              <a:t>i</a:t>
            </a:r>
            <a:r>
              <a:rPr spc="-10" dirty="0">
                <a:hlinkClick r:id="rId4"/>
              </a:rPr>
              <a:t>t</a:t>
            </a:r>
            <a:r>
              <a:rPr spc="-40" dirty="0">
                <a:hlinkClick r:id="rId4"/>
              </a:rPr>
              <a:t>y</a:t>
            </a:r>
            <a:r>
              <a:rPr spc="-10" dirty="0">
                <a:hlinkClick r:id="rId4"/>
              </a:rPr>
              <a:t>ac</a:t>
            </a:r>
            <a:r>
              <a:rPr spc="-5" dirty="0">
                <a:hlinkClick r:id="rId4"/>
              </a:rPr>
              <a:t>ti</a:t>
            </a:r>
            <a:r>
              <a:rPr spc="-15" dirty="0">
                <a:hlinkClick r:id="rId4"/>
              </a:rPr>
              <a:t>onp</a:t>
            </a:r>
            <a:r>
              <a:rPr spc="-10" dirty="0">
                <a:hlinkClick r:id="rId4"/>
              </a:rPr>
              <a:t>a</a:t>
            </a:r>
            <a:r>
              <a:rPr spc="-15" dirty="0">
                <a:hlinkClick r:id="rId4"/>
              </a:rPr>
              <a:t>r</a:t>
            </a:r>
            <a:r>
              <a:rPr spc="-10" dirty="0">
                <a:hlinkClick r:id="rId4"/>
              </a:rPr>
              <a:t>t</a:t>
            </a:r>
            <a:r>
              <a:rPr spc="-15" dirty="0">
                <a:hlinkClick r:id="rId4"/>
              </a:rPr>
              <a:t>ne</a:t>
            </a:r>
            <a:r>
              <a:rPr spc="-40" dirty="0">
                <a:hlinkClick r:id="rId4"/>
              </a:rPr>
              <a:t>r</a:t>
            </a:r>
            <a:r>
              <a:rPr spc="-15" dirty="0">
                <a:hlinkClick r:id="rId4"/>
              </a:rPr>
              <a:t>sh</a:t>
            </a:r>
            <a:r>
              <a:rPr dirty="0">
                <a:hlinkClick r:id="rId4"/>
              </a:rPr>
              <a:t>i</a:t>
            </a:r>
            <a:r>
              <a:rPr spc="-15" dirty="0">
                <a:hlinkClick r:id="rId4"/>
              </a:rPr>
              <a:t>p</a:t>
            </a:r>
            <a:r>
              <a:rPr dirty="0">
                <a:hlinkClick r:id="rId4"/>
              </a:rPr>
              <a:t>.</a:t>
            </a:r>
            <a:r>
              <a:rPr spc="-25" dirty="0">
                <a:hlinkClick r:id="rId4"/>
              </a:rPr>
              <a:t>c</a:t>
            </a:r>
            <a:r>
              <a:rPr spc="-20" dirty="0">
                <a:hlinkClick r:id="rId4"/>
              </a:rPr>
              <a:t>om</a:t>
            </a:r>
            <a:r>
              <a:rPr spc="-55" dirty="0">
                <a:hlinkClick r:id="rId4"/>
              </a:rPr>
              <a:t>/</a:t>
            </a:r>
            <a:r>
              <a:rPr spc="-25" dirty="0">
                <a:hlinkClick r:id="rId4"/>
              </a:rPr>
              <a:t>s</a:t>
            </a:r>
            <a:r>
              <a:rPr spc="-20" dirty="0">
                <a:hlinkClick r:id="rId4"/>
              </a:rPr>
              <a:t>t</a:t>
            </a:r>
            <a:r>
              <a:rPr spc="-15" dirty="0">
                <a:hlinkClick r:id="rId4"/>
              </a:rPr>
              <a:t>o</a:t>
            </a:r>
            <a:r>
              <a:rPr spc="-55" dirty="0">
                <a:hlinkClick r:id="rId4"/>
              </a:rPr>
              <a:t>r</a:t>
            </a:r>
            <a:r>
              <a:rPr spc="-10" dirty="0">
                <a:hlinkClick r:id="rId4"/>
              </a:rPr>
              <a:t>ag</a:t>
            </a:r>
            <a:r>
              <a:rPr spc="-20" dirty="0">
                <a:hlinkClick r:id="rId4"/>
              </a:rPr>
              <a:t>e</a:t>
            </a:r>
            <a:r>
              <a:rPr spc="-40" dirty="0">
                <a:hlinkClick r:id="rId4"/>
              </a:rPr>
              <a:t>/</a:t>
            </a:r>
            <a:r>
              <a:rPr spc="-25" dirty="0">
                <a:hlinkClick r:id="rId4"/>
              </a:rPr>
              <a:t>c</a:t>
            </a:r>
            <a:r>
              <a:rPr spc="-10" dirty="0">
                <a:hlinkClick r:id="rId4"/>
              </a:rPr>
              <a:t>ap</a:t>
            </a:r>
            <a:r>
              <a:rPr spc="-15" dirty="0">
                <a:hlinkClick r:id="rId4"/>
              </a:rPr>
              <a:t>/do</a:t>
            </a:r>
            <a:r>
              <a:rPr spc="-20" dirty="0">
                <a:hlinkClick r:id="rId4"/>
              </a:rPr>
              <a:t>c</a:t>
            </a:r>
            <a:r>
              <a:rPr spc="-15" dirty="0">
                <a:hlinkClick r:id="rId4"/>
              </a:rPr>
              <a:t>ume</a:t>
            </a:r>
            <a:r>
              <a:rPr spc="-25" dirty="0">
                <a:hlinkClick r:id="rId4"/>
              </a:rPr>
              <a:t>n</a:t>
            </a:r>
            <a:r>
              <a:rPr spc="-10" dirty="0">
                <a:hlinkClick r:id="rId4"/>
              </a:rPr>
              <a:t>t</a:t>
            </a:r>
            <a:r>
              <a:rPr spc="-15" dirty="0">
                <a:hlinkClick r:id="rId4"/>
              </a:rPr>
              <a:t>s/O</a:t>
            </a:r>
            <a:r>
              <a:rPr spc="-20" dirty="0">
                <a:hlinkClick r:id="rId4"/>
              </a:rPr>
              <a:t>S</a:t>
            </a:r>
            <a:r>
              <a:rPr spc="-25" dirty="0">
                <a:hlinkClick r:id="rId4"/>
              </a:rPr>
              <a:t>C</a:t>
            </a:r>
            <a:r>
              <a:rPr spc="-15" dirty="0">
                <a:hlinkClick r:id="rId4"/>
              </a:rPr>
              <a:t>OE</a:t>
            </a:r>
            <a:r>
              <a:rPr spc="-55" dirty="0">
                <a:hlinkClick r:id="rId4"/>
              </a:rPr>
              <a:t>/</a:t>
            </a:r>
            <a:r>
              <a:rPr spc="-25" dirty="0">
                <a:hlinkClick r:id="rId4"/>
              </a:rPr>
              <a:t>s</a:t>
            </a:r>
            <a:r>
              <a:rPr spc="-30" dirty="0">
                <a:hlinkClick r:id="rId4"/>
              </a:rPr>
              <a:t>t</a:t>
            </a:r>
            <a:r>
              <a:rPr spc="-10" dirty="0">
                <a:hlinkClick r:id="rId4"/>
              </a:rPr>
              <a:t>an</a:t>
            </a:r>
            <a:r>
              <a:rPr spc="-15" dirty="0">
                <a:hlinkClick r:id="rId4"/>
              </a:rPr>
              <a:t>d</a:t>
            </a:r>
            <a:r>
              <a:rPr spc="-10" dirty="0">
                <a:hlinkClick r:id="rId4"/>
              </a:rPr>
              <a:t>a</a:t>
            </a:r>
            <a:r>
              <a:rPr spc="-40" dirty="0">
                <a:hlinkClick r:id="rId4"/>
              </a:rPr>
              <a:t>r</a:t>
            </a:r>
            <a:r>
              <a:rPr spc="-15" dirty="0">
                <a:hlinkClick r:id="rId4"/>
              </a:rPr>
              <a:t>ds_a</a:t>
            </a:r>
            <a:r>
              <a:rPr spc="-10" dirty="0">
                <a:hlinkClick r:id="rId4"/>
              </a:rPr>
              <a:t>n</a:t>
            </a:r>
            <a:r>
              <a:rPr spc="-15" dirty="0">
                <a:hlinkClick r:id="rId4"/>
              </a:rPr>
              <a:t>d_b</a:t>
            </a:r>
            <a:r>
              <a:rPr spc="-15" dirty="0"/>
              <a:t> oa</a:t>
            </a:r>
            <a:r>
              <a:rPr spc="-40" dirty="0"/>
              <a:t>r</a:t>
            </a:r>
            <a:r>
              <a:rPr spc="-15" dirty="0"/>
              <a:t>ds_f</a:t>
            </a:r>
            <a:r>
              <a:rPr spc="0" dirty="0"/>
              <a:t>i</a:t>
            </a:r>
            <a:r>
              <a:rPr spc="-15" dirty="0"/>
              <a:t>n</a:t>
            </a:r>
            <a:r>
              <a:rPr spc="-10" dirty="0"/>
              <a:t>al.</a:t>
            </a:r>
            <a:r>
              <a:rPr spc="-15" dirty="0"/>
              <a:t>pdf</a:t>
            </a:r>
          </a:p>
          <a:p>
            <a:pPr marL="12700" marR="464184">
              <a:lnSpc>
                <a:spcPct val="120000"/>
              </a:lnSpc>
            </a:pPr>
            <a:r>
              <a:rPr spc="-15" dirty="0"/>
              <a:t>Com</a:t>
            </a:r>
            <a:r>
              <a:rPr spc="-25" dirty="0"/>
              <a:t>m</a:t>
            </a:r>
            <a:r>
              <a:rPr spc="-15" dirty="0"/>
              <a:t>un</a:t>
            </a:r>
            <a:r>
              <a:rPr dirty="0"/>
              <a:t>i</a:t>
            </a:r>
            <a:r>
              <a:rPr spc="-10" dirty="0"/>
              <a:t>ty</a:t>
            </a:r>
            <a:r>
              <a:rPr spc="-5" dirty="0"/>
              <a:t> </a:t>
            </a:r>
            <a:r>
              <a:rPr spc="-10" dirty="0"/>
              <a:t>A</a:t>
            </a:r>
            <a:r>
              <a:rPr spc="-20" dirty="0"/>
              <a:t>c</a:t>
            </a:r>
            <a:r>
              <a:rPr spc="-5" dirty="0"/>
              <a:t>ti</a:t>
            </a:r>
            <a:r>
              <a:rPr spc="-15" dirty="0"/>
              <a:t>o</a:t>
            </a:r>
            <a:r>
              <a:rPr spc="-10" dirty="0"/>
              <a:t>n</a:t>
            </a:r>
            <a:r>
              <a:rPr spc="10" dirty="0"/>
              <a:t> </a:t>
            </a:r>
            <a:r>
              <a:rPr spc="-45" dirty="0"/>
              <a:t>P</a:t>
            </a:r>
            <a:r>
              <a:rPr spc="-10" dirty="0"/>
              <a:t>artne</a:t>
            </a:r>
            <a:r>
              <a:rPr spc="-45" dirty="0"/>
              <a:t>r</a:t>
            </a:r>
            <a:r>
              <a:rPr spc="-15" dirty="0"/>
              <a:t>sh</a:t>
            </a:r>
            <a:r>
              <a:rPr dirty="0"/>
              <a:t>i</a:t>
            </a:r>
            <a:r>
              <a:rPr spc="-15" dirty="0"/>
              <a:t>p</a:t>
            </a:r>
            <a:r>
              <a:rPr spc="-5" dirty="0"/>
              <a:t>,</a:t>
            </a:r>
            <a:r>
              <a:rPr dirty="0"/>
              <a:t> </a:t>
            </a:r>
            <a:r>
              <a:rPr spc="-25" dirty="0"/>
              <a:t>C</a:t>
            </a:r>
            <a:r>
              <a:rPr spc="-20" dirty="0"/>
              <a:t>O</a:t>
            </a:r>
            <a:r>
              <a:rPr spc="0" dirty="0"/>
              <a:t>E</a:t>
            </a:r>
            <a:r>
              <a:rPr spc="-5" dirty="0"/>
              <a:t>-</a:t>
            </a:r>
            <a:r>
              <a:rPr spc="-15" dirty="0"/>
              <a:t>D</a:t>
            </a:r>
            <a:r>
              <a:rPr spc="-25" dirty="0"/>
              <a:t>ev</a:t>
            </a:r>
            <a:r>
              <a:rPr spc="-10" dirty="0"/>
              <a:t>eloped</a:t>
            </a:r>
            <a:r>
              <a:rPr spc="25" dirty="0"/>
              <a:t> </a:t>
            </a:r>
            <a:r>
              <a:rPr spc="-20" dirty="0"/>
              <a:t>O</a:t>
            </a:r>
            <a:r>
              <a:rPr spc="-40" dirty="0"/>
              <a:t>r</a:t>
            </a:r>
            <a:r>
              <a:rPr spc="-30" dirty="0"/>
              <a:t>g</a:t>
            </a:r>
            <a:r>
              <a:rPr spc="-10" dirty="0"/>
              <a:t>ani</a:t>
            </a:r>
            <a:r>
              <a:rPr spc="-30" dirty="0"/>
              <a:t>z</a:t>
            </a:r>
            <a:r>
              <a:rPr spc="-20" dirty="0"/>
              <a:t>a</a:t>
            </a:r>
            <a:r>
              <a:rPr spc="-5" dirty="0"/>
              <a:t>ti</a:t>
            </a:r>
            <a:r>
              <a:rPr spc="-15" dirty="0"/>
              <a:t>ona</a:t>
            </a:r>
            <a:r>
              <a:rPr spc="-5" dirty="0"/>
              <a:t>l</a:t>
            </a:r>
            <a:r>
              <a:rPr spc="-30" dirty="0"/>
              <a:t> </a:t>
            </a:r>
            <a:r>
              <a:rPr spc="-15" dirty="0"/>
              <a:t>S</a:t>
            </a:r>
            <a:r>
              <a:rPr spc="-30" dirty="0"/>
              <a:t>t</a:t>
            </a:r>
            <a:r>
              <a:rPr spc="-10" dirty="0"/>
              <a:t>an</a:t>
            </a:r>
            <a:r>
              <a:rPr spc="-15" dirty="0"/>
              <a:t>d</a:t>
            </a:r>
            <a:r>
              <a:rPr spc="-10" dirty="0"/>
              <a:t>a</a:t>
            </a:r>
            <a:r>
              <a:rPr spc="-40" dirty="0"/>
              <a:t>r</a:t>
            </a:r>
            <a:r>
              <a:rPr spc="-15" dirty="0"/>
              <a:t>d</a:t>
            </a:r>
            <a:r>
              <a:rPr spc="-10" dirty="0"/>
              <a:t>s</a:t>
            </a:r>
            <a:r>
              <a:rPr spc="25" dirty="0"/>
              <a:t> </a:t>
            </a:r>
            <a:r>
              <a:rPr spc="-10" dirty="0">
                <a:latin typeface="Calibri"/>
                <a:cs typeface="Calibri"/>
              </a:rPr>
              <a:t>–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spc="-15" dirty="0"/>
              <a:t>Wh</a:t>
            </a:r>
            <a:r>
              <a:rPr spc="-25" dirty="0"/>
              <a:t>a</a:t>
            </a:r>
            <a:r>
              <a:rPr spc="-10" dirty="0"/>
              <a:t>t</a:t>
            </a:r>
            <a:r>
              <a:rPr dirty="0"/>
              <a:t> </a:t>
            </a:r>
            <a:r>
              <a:rPr spc="-15" dirty="0"/>
              <a:t>D</a:t>
            </a:r>
            <a:r>
              <a:rPr spc="-10" dirty="0"/>
              <a:t>o</a:t>
            </a:r>
            <a:r>
              <a:rPr spc="20" dirty="0"/>
              <a:t> </a:t>
            </a:r>
            <a:r>
              <a:rPr spc="-10" dirty="0"/>
              <a:t>B</a:t>
            </a:r>
            <a:r>
              <a:rPr spc="-20" dirty="0"/>
              <a:t>o</a:t>
            </a:r>
            <a:r>
              <a:rPr spc="-10" dirty="0"/>
              <a:t>a</a:t>
            </a:r>
            <a:r>
              <a:rPr spc="-35" dirty="0"/>
              <a:t>r</a:t>
            </a:r>
            <a:r>
              <a:rPr spc="-15" dirty="0"/>
              <a:t>ds</a:t>
            </a:r>
            <a:r>
              <a:rPr spc="-10" dirty="0"/>
              <a:t> Need</a:t>
            </a:r>
            <a:r>
              <a:rPr spc="15" dirty="0"/>
              <a:t> </a:t>
            </a:r>
            <a:r>
              <a:rPr spc="-20" dirty="0"/>
              <a:t>t</a:t>
            </a:r>
            <a:r>
              <a:rPr spc="-10" dirty="0"/>
              <a:t>o</a:t>
            </a:r>
            <a:r>
              <a:rPr spc="-5" dirty="0"/>
              <a:t> </a:t>
            </a:r>
            <a:r>
              <a:rPr spc="-40" dirty="0"/>
              <a:t>K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5" dirty="0"/>
              <a:t>w</a:t>
            </a:r>
            <a:r>
              <a:rPr spc="30" dirty="0"/>
              <a:t> </a:t>
            </a:r>
            <a:r>
              <a:rPr spc="-15" dirty="0"/>
              <a:t>(v</a:t>
            </a:r>
            <a:r>
              <a:rPr spc="-5" dirty="0"/>
              <a:t>i</a:t>
            </a:r>
            <a:r>
              <a:rPr spc="-15" dirty="0"/>
              <a:t>deo)</a:t>
            </a:r>
            <a:r>
              <a:rPr spc="-10" dirty="0"/>
              <a:t> </a:t>
            </a:r>
            <a:r>
              <a:rPr spc="-25" dirty="0"/>
              <a:t>h</a:t>
            </a:r>
            <a:r>
              <a:rPr spc="-30" dirty="0"/>
              <a:t>t</a:t>
            </a:r>
            <a:r>
              <a:rPr spc="-10" dirty="0"/>
              <a:t>t</a:t>
            </a:r>
            <a:r>
              <a:rPr spc="-25" dirty="0"/>
              <a:t>p</a:t>
            </a:r>
            <a:r>
              <a:rPr spc="-15" dirty="0">
                <a:hlinkClick r:id="rId5"/>
              </a:rPr>
              <a:t>s://</a:t>
            </a:r>
            <a:r>
              <a:rPr spc="-10" dirty="0">
                <a:hlinkClick r:id="rId5"/>
              </a:rPr>
              <a:t>w</a:t>
            </a:r>
            <a:r>
              <a:rPr spc="-10" dirty="0"/>
              <a:t>w</a:t>
            </a:r>
            <a:r>
              <a:rPr spc="-125" dirty="0"/>
              <a:t>w</a:t>
            </a:r>
            <a:r>
              <a:rPr spc="-60" dirty="0"/>
              <a:t>.</a:t>
            </a:r>
            <a:r>
              <a:rPr spc="-40" dirty="0"/>
              <a:t>y</a:t>
            </a:r>
            <a:r>
              <a:rPr spc="-15" dirty="0">
                <a:hlinkClick r:id="rId5"/>
              </a:rPr>
              <a:t>ou</a:t>
            </a:r>
            <a:r>
              <a:rPr spc="-10" dirty="0">
                <a:hlinkClick r:id="rId5"/>
              </a:rPr>
              <a:t>t</a:t>
            </a:r>
            <a:r>
              <a:rPr spc="-15" dirty="0">
                <a:hlinkClick r:id="rId5"/>
              </a:rPr>
              <a:t>ube</a:t>
            </a:r>
            <a:r>
              <a:rPr dirty="0">
                <a:hlinkClick r:id="rId5"/>
              </a:rPr>
              <a:t>.</a:t>
            </a:r>
            <a:r>
              <a:rPr spc="-25" dirty="0">
                <a:hlinkClick r:id="rId5"/>
              </a:rPr>
              <a:t>c</a:t>
            </a:r>
            <a:r>
              <a:rPr spc="-20" dirty="0">
                <a:hlinkClick r:id="rId5"/>
              </a:rPr>
              <a:t>om/</a:t>
            </a:r>
            <a:r>
              <a:rPr spc="-15" dirty="0">
                <a:hlinkClick r:id="rId5"/>
              </a:rPr>
              <a:t>p</a:t>
            </a:r>
            <a:r>
              <a:rPr dirty="0">
                <a:hlinkClick r:id="rId5"/>
              </a:rPr>
              <a:t>l</a:t>
            </a:r>
            <a:r>
              <a:rPr spc="-35" dirty="0">
                <a:hlinkClick r:id="rId5"/>
              </a:rPr>
              <a:t>a</a:t>
            </a:r>
            <a:r>
              <a:rPr spc="-10" dirty="0">
                <a:hlinkClick r:id="rId5"/>
              </a:rPr>
              <a:t>yl</a:t>
            </a:r>
            <a:r>
              <a:rPr dirty="0">
                <a:hlinkClick r:id="rId5"/>
              </a:rPr>
              <a:t>i</a:t>
            </a:r>
            <a:r>
              <a:rPr spc="-25" dirty="0">
                <a:hlinkClick r:id="rId5"/>
              </a:rPr>
              <a:t>s</a:t>
            </a:r>
            <a:r>
              <a:rPr spc="-5" dirty="0">
                <a:hlinkClick r:id="rId5"/>
              </a:rPr>
              <a:t>t?li</a:t>
            </a:r>
            <a:r>
              <a:rPr spc="-35" dirty="0">
                <a:hlinkClick r:id="rId5"/>
              </a:rPr>
              <a:t>s</a:t>
            </a:r>
            <a:r>
              <a:rPr spc="-10" dirty="0">
                <a:hlinkClick r:id="rId5"/>
              </a:rPr>
              <a:t>t=PLM</a:t>
            </a:r>
            <a:r>
              <a:rPr spc="-20" dirty="0">
                <a:hlinkClick r:id="rId5"/>
              </a:rPr>
              <a:t>V</a:t>
            </a:r>
            <a:r>
              <a:rPr spc="-45" dirty="0">
                <a:hlinkClick r:id="rId5"/>
              </a:rPr>
              <a:t>D</a:t>
            </a:r>
            <a:r>
              <a:rPr spc="-15" dirty="0">
                <a:hlinkClick r:id="rId5"/>
              </a:rPr>
              <a:t>Y9</a:t>
            </a:r>
            <a:r>
              <a:rPr spc="-20" dirty="0">
                <a:hlinkClick r:id="rId5"/>
              </a:rPr>
              <a:t>3</a:t>
            </a:r>
            <a:r>
              <a:rPr spc="-35" dirty="0">
                <a:hlinkClick r:id="rId5"/>
              </a:rPr>
              <a:t>W</a:t>
            </a:r>
            <a:r>
              <a:rPr spc="-15" dirty="0">
                <a:hlinkClick r:id="rId5"/>
              </a:rPr>
              <a:t>Ce</a:t>
            </a:r>
            <a:r>
              <a:rPr spc="-65" dirty="0">
                <a:hlinkClick r:id="rId5"/>
              </a:rPr>
              <a:t>k</a:t>
            </a:r>
            <a:r>
              <a:rPr spc="-15" dirty="0">
                <a:hlinkClick r:id="rId5"/>
              </a:rPr>
              <a:t>q</a:t>
            </a:r>
            <a:r>
              <a:rPr spc="-5" dirty="0">
                <a:hlinkClick r:id="rId5"/>
              </a:rPr>
              <a:t>z</a:t>
            </a:r>
            <a:r>
              <a:rPr spc="-45" dirty="0">
                <a:hlinkClick r:id="rId5"/>
              </a:rPr>
              <a:t>Y</a:t>
            </a:r>
            <a:r>
              <a:rPr spc="-10" dirty="0">
                <a:hlinkClick r:id="rId5"/>
              </a:rPr>
              <a:t>t</a:t>
            </a:r>
            <a:r>
              <a:rPr spc="-15" dirty="0">
                <a:hlinkClick r:id="rId5"/>
              </a:rPr>
              <a:t>F_TUo</a:t>
            </a:r>
            <a:r>
              <a:rPr spc="-25" dirty="0">
                <a:hlinkClick r:id="rId5"/>
              </a:rPr>
              <a:t>s</a:t>
            </a:r>
            <a:r>
              <a:rPr spc="-10" dirty="0">
                <a:hlinkClick r:id="rId5"/>
              </a:rPr>
              <a:t>tM9</a:t>
            </a:r>
            <a:r>
              <a:rPr spc="-20" dirty="0">
                <a:hlinkClick r:id="rId5"/>
              </a:rPr>
              <a:t>8</a:t>
            </a:r>
            <a:r>
              <a:rPr spc="-15" dirty="0">
                <a:hlinkClick r:id="rId5"/>
              </a:rPr>
              <a:t>dBD1</a:t>
            </a:r>
            <a:r>
              <a:rPr spc="-5" dirty="0">
                <a:hlinkClick r:id="rId5"/>
              </a:rPr>
              <a:t>il</a:t>
            </a:r>
            <a:r>
              <a:rPr spc="-15" dirty="0">
                <a:hlinkClick r:id="rId5"/>
              </a:rPr>
              <a:t>3</a:t>
            </a:r>
            <a:r>
              <a:rPr spc="-10" dirty="0">
                <a:hlinkClick r:id="rId5"/>
              </a:rPr>
              <a:t>T</a:t>
            </a: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pc="-15" dirty="0"/>
              <a:t>CAPL</a:t>
            </a:r>
            <a:r>
              <a:rPr spc="-70" dirty="0"/>
              <a:t>A</a:t>
            </a:r>
            <a:r>
              <a:rPr spc="-15" dirty="0"/>
              <a:t>W</a:t>
            </a:r>
            <a:r>
              <a:rPr dirty="0"/>
              <a:t> </a:t>
            </a:r>
            <a:r>
              <a:rPr spc="-10" dirty="0"/>
              <a:t>(</a:t>
            </a:r>
            <a:r>
              <a:rPr spc="-25" dirty="0"/>
              <a:t>2</a:t>
            </a:r>
            <a:r>
              <a:rPr spc="-20" dirty="0"/>
              <a:t>011</a:t>
            </a:r>
            <a:r>
              <a:rPr spc="-5" dirty="0"/>
              <a:t>)</a:t>
            </a:r>
            <a:r>
              <a:rPr dirty="0"/>
              <a:t>.</a:t>
            </a:r>
            <a:r>
              <a:rPr spc="30" dirty="0"/>
              <a:t> </a:t>
            </a:r>
            <a:r>
              <a:rPr spc="-155" dirty="0"/>
              <a:t>T</a:t>
            </a:r>
            <a:r>
              <a:rPr spc="-15" dirty="0"/>
              <a:t>ool</a:t>
            </a:r>
            <a:r>
              <a:rPr spc="-10" dirty="0"/>
              <a:t>s</a:t>
            </a:r>
            <a:r>
              <a:rPr spc="10" dirty="0"/>
              <a:t> </a:t>
            </a:r>
            <a:r>
              <a:rPr spc="-40" dirty="0"/>
              <a:t>f</a:t>
            </a:r>
            <a:r>
              <a:rPr spc="-15" dirty="0"/>
              <a:t>o</a:t>
            </a:r>
            <a:r>
              <a:rPr spc="-10" dirty="0"/>
              <a:t>r</a:t>
            </a:r>
            <a:r>
              <a:rPr spc="10" dirty="0"/>
              <a:t> </a:t>
            </a:r>
            <a:r>
              <a:rPr spc="-155" dirty="0"/>
              <a:t>T</a:t>
            </a:r>
            <a:r>
              <a:rPr spc="-15" dirty="0"/>
              <a:t>o</a:t>
            </a:r>
            <a:r>
              <a:rPr spc="-10" dirty="0"/>
              <a:t>p</a:t>
            </a:r>
            <a:r>
              <a:rPr spc="5" dirty="0"/>
              <a:t> </a:t>
            </a:r>
            <a:r>
              <a:rPr spc="-10" dirty="0"/>
              <a:t>No</a:t>
            </a:r>
            <a:r>
              <a:rPr spc="-35" dirty="0"/>
              <a:t>t</a:t>
            </a:r>
            <a:r>
              <a:rPr spc="-10" dirty="0"/>
              <a:t>ch</a:t>
            </a:r>
            <a:r>
              <a:rPr spc="5" dirty="0"/>
              <a:t> </a:t>
            </a:r>
            <a:r>
              <a:rPr spc="-15" dirty="0"/>
              <a:t>CAAs</a:t>
            </a:r>
            <a:r>
              <a:rPr spc="-5" dirty="0"/>
              <a:t>:</a:t>
            </a:r>
            <a:r>
              <a:rPr dirty="0"/>
              <a:t> </a:t>
            </a:r>
            <a:r>
              <a:rPr spc="-10" dirty="0"/>
              <a:t>A</a:t>
            </a:r>
            <a:r>
              <a:rPr dirty="0"/>
              <a:t> </a:t>
            </a:r>
            <a:r>
              <a:rPr spc="-10" dirty="0"/>
              <a:t>P</a:t>
            </a:r>
            <a:r>
              <a:rPr spc="-55" dirty="0"/>
              <a:t>r</a:t>
            </a:r>
            <a:r>
              <a:rPr spc="-10" dirty="0"/>
              <a:t>act</a:t>
            </a:r>
            <a:r>
              <a:rPr dirty="0"/>
              <a:t>i</a:t>
            </a:r>
            <a:r>
              <a:rPr spc="-30" dirty="0"/>
              <a:t>c</a:t>
            </a:r>
            <a:r>
              <a:rPr spc="-10" dirty="0"/>
              <a:t>al App</a:t>
            </a:r>
            <a:r>
              <a:rPr spc="-45" dirty="0"/>
              <a:t>r</a:t>
            </a:r>
            <a:r>
              <a:rPr spc="-15" dirty="0"/>
              <a:t>oac</a:t>
            </a:r>
            <a:r>
              <a:rPr spc="-10" dirty="0"/>
              <a:t>h</a:t>
            </a:r>
            <a:r>
              <a:rPr spc="5" dirty="0"/>
              <a:t> </a:t>
            </a:r>
            <a:r>
              <a:rPr spc="-20" dirty="0"/>
              <a:t>t</a:t>
            </a:r>
            <a:r>
              <a:rPr spc="-10" dirty="0"/>
              <a:t>o</a:t>
            </a:r>
            <a:r>
              <a:rPr spc="5" dirty="0"/>
              <a:t> </a:t>
            </a:r>
            <a:r>
              <a:rPr spc="-10" dirty="0"/>
              <a:t>G</a:t>
            </a:r>
            <a:r>
              <a:rPr spc="-25" dirty="0"/>
              <a:t>ov</a:t>
            </a:r>
            <a:r>
              <a:rPr spc="-10" dirty="0"/>
              <a:t>e</a:t>
            </a:r>
            <a:r>
              <a:rPr spc="-20" dirty="0"/>
              <a:t>r</a:t>
            </a:r>
            <a:r>
              <a:rPr spc="-15" dirty="0"/>
              <a:t>nanc</a:t>
            </a:r>
            <a:r>
              <a:rPr spc="-10" dirty="0"/>
              <a:t>e</a:t>
            </a:r>
            <a:r>
              <a:rPr spc="30" dirty="0"/>
              <a:t> </a:t>
            </a:r>
            <a:r>
              <a:rPr spc="-10" dirty="0"/>
              <a:t>and</a:t>
            </a:r>
            <a:r>
              <a:rPr spc="-5" dirty="0"/>
              <a:t> F</a:t>
            </a:r>
            <a:r>
              <a:rPr dirty="0"/>
              <a:t>i</a:t>
            </a:r>
            <a:r>
              <a:rPr spc="-15" dirty="0"/>
              <a:t>nanci</a:t>
            </a:r>
            <a:r>
              <a:rPr spc="-5" dirty="0"/>
              <a:t>a</a:t>
            </a:r>
            <a:r>
              <a:rPr dirty="0"/>
              <a:t>l</a:t>
            </a:r>
          </a:p>
          <a:p>
            <a:pPr marL="12700">
              <a:lnSpc>
                <a:spcPct val="100000"/>
              </a:lnSpc>
            </a:pPr>
            <a:r>
              <a:rPr spc="-15" dirty="0"/>
              <a:t>E</a:t>
            </a:r>
            <a:r>
              <a:rPr spc="-45" dirty="0"/>
              <a:t>x</a:t>
            </a:r>
            <a:r>
              <a:rPr spc="-10" dirty="0"/>
              <a:t>c</a:t>
            </a:r>
            <a:r>
              <a:rPr spc="-20" dirty="0"/>
              <a:t>e</a:t>
            </a:r>
            <a:r>
              <a:rPr spc="-10" dirty="0"/>
              <a:t>llence</a:t>
            </a:r>
          </a:p>
          <a:p>
            <a:pPr marL="12700" marR="1441450">
              <a:lnSpc>
                <a:spcPct val="120000"/>
              </a:lnSpc>
            </a:pPr>
            <a:r>
              <a:rPr spc="-10" dirty="0"/>
              <a:t>(</a:t>
            </a:r>
            <a:r>
              <a:rPr spc="-50" dirty="0"/>
              <a:t>P</a:t>
            </a:r>
            <a:r>
              <a:rPr spc="-10" dirty="0"/>
              <a:t>art</a:t>
            </a:r>
            <a:r>
              <a:rPr spc="10" dirty="0"/>
              <a:t> </a:t>
            </a:r>
            <a:r>
              <a:rPr spc="-5" dirty="0"/>
              <a:t>II</a:t>
            </a:r>
            <a:r>
              <a:rPr spc="-10" dirty="0"/>
              <a:t> in</a:t>
            </a:r>
            <a:r>
              <a:rPr spc="-15" dirty="0"/>
              <a:t> </a:t>
            </a:r>
            <a:r>
              <a:rPr spc="-155" dirty="0"/>
              <a:t>T</a:t>
            </a:r>
            <a:r>
              <a:rPr spc="-15" dirty="0"/>
              <a:t>op</a:t>
            </a:r>
            <a:r>
              <a:rPr dirty="0"/>
              <a:t>i</a:t>
            </a:r>
            <a:r>
              <a:rPr spc="-10" dirty="0"/>
              <a:t>c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10" dirty="0"/>
              <a:t>). </a:t>
            </a:r>
            <a:r>
              <a:rPr spc="-25" dirty="0">
                <a:hlinkClick r:id="rId6"/>
              </a:rPr>
              <a:t>h</a:t>
            </a:r>
            <a:r>
              <a:rPr spc="-30" dirty="0">
                <a:hlinkClick r:id="rId6"/>
              </a:rPr>
              <a:t>t</a:t>
            </a:r>
            <a:r>
              <a:rPr spc="-10" dirty="0">
                <a:hlinkClick r:id="rId6"/>
              </a:rPr>
              <a:t>t</a:t>
            </a:r>
            <a:r>
              <a:rPr spc="-15" dirty="0">
                <a:hlinkClick r:id="rId6"/>
              </a:rPr>
              <a:t>p</a:t>
            </a:r>
            <a:r>
              <a:rPr dirty="0">
                <a:hlinkClick r:id="rId6"/>
              </a:rPr>
              <a:t>:</a:t>
            </a:r>
            <a:r>
              <a:rPr spc="-15" dirty="0">
                <a:hlinkClick r:id="rId6"/>
              </a:rPr>
              <a:t>/</a:t>
            </a:r>
            <a:r>
              <a:rPr spc="-20" dirty="0">
                <a:hlinkClick r:id="rId6"/>
              </a:rPr>
              <a:t>/</a:t>
            </a:r>
            <a:r>
              <a:rPr spc="-10" dirty="0">
                <a:hlinkClick r:id="rId6"/>
              </a:rPr>
              <a:t>ww</a:t>
            </a:r>
            <a:r>
              <a:rPr spc="-125" dirty="0">
                <a:hlinkClick r:id="rId6"/>
              </a:rPr>
              <a:t>w</a:t>
            </a:r>
            <a:r>
              <a:rPr spc="-5" dirty="0">
                <a:hlinkClick r:id="rId6"/>
              </a:rPr>
              <a:t>.</a:t>
            </a:r>
            <a:r>
              <a:rPr spc="-25" dirty="0">
                <a:hlinkClick r:id="rId6"/>
              </a:rPr>
              <a:t>c</a:t>
            </a:r>
            <a:r>
              <a:rPr spc="-10" dirty="0">
                <a:hlinkClick r:id="rId6"/>
              </a:rPr>
              <a:t>apl</a:t>
            </a:r>
            <a:r>
              <a:rPr spc="-20" dirty="0">
                <a:hlinkClick r:id="rId6"/>
              </a:rPr>
              <a:t>a</a:t>
            </a:r>
            <a:r>
              <a:rPr spc="-125" dirty="0">
                <a:hlinkClick r:id="rId6"/>
              </a:rPr>
              <a:t>w</a:t>
            </a:r>
            <a:r>
              <a:rPr spc="-5" dirty="0">
                <a:hlinkClick r:id="rId6"/>
              </a:rPr>
              <a:t>.</a:t>
            </a:r>
            <a:r>
              <a:rPr spc="-15" dirty="0">
                <a:hlinkClick r:id="rId6"/>
              </a:rPr>
              <a:t>o</a:t>
            </a:r>
            <a:r>
              <a:rPr spc="-40" dirty="0">
                <a:hlinkClick r:id="rId6"/>
              </a:rPr>
              <a:t>r</a:t>
            </a:r>
            <a:r>
              <a:rPr spc="50" dirty="0">
                <a:hlinkClick r:id="rId6"/>
              </a:rPr>
              <a:t>g</a:t>
            </a:r>
            <a:r>
              <a:rPr spc="-15" dirty="0">
                <a:hlinkClick r:id="rId6"/>
              </a:rPr>
              <a:t>/</a:t>
            </a:r>
            <a:r>
              <a:rPr spc="-45" dirty="0">
                <a:hlinkClick r:id="rId6"/>
              </a:rPr>
              <a:t>r</a:t>
            </a:r>
            <a:r>
              <a:rPr spc="-10" dirty="0">
                <a:hlinkClick r:id="rId6"/>
              </a:rPr>
              <a:t>esou</a:t>
            </a:r>
            <a:r>
              <a:rPr spc="-45" dirty="0">
                <a:hlinkClick r:id="rId6"/>
              </a:rPr>
              <a:t>r</a:t>
            </a:r>
            <a:r>
              <a:rPr spc="-10" dirty="0">
                <a:hlinkClick r:id="rId6"/>
              </a:rPr>
              <a:t>c</a:t>
            </a:r>
            <a:r>
              <a:rPr spc="-20" dirty="0">
                <a:hlinkClick r:id="rId6"/>
              </a:rPr>
              <a:t>e</a:t>
            </a:r>
            <a:r>
              <a:rPr spc="-15" dirty="0">
                <a:hlinkClick r:id="rId6"/>
              </a:rPr>
              <a:t>s/Pub</a:t>
            </a:r>
            <a:r>
              <a:rPr dirty="0">
                <a:hlinkClick r:id="rId6"/>
              </a:rPr>
              <a:t>l</a:t>
            </a:r>
            <a:r>
              <a:rPr spc="-5" dirty="0">
                <a:hlinkClick r:id="rId6"/>
              </a:rPr>
              <a:t>i</a:t>
            </a:r>
            <a:r>
              <a:rPr spc="-25" dirty="0">
                <a:hlinkClick r:id="rId6"/>
              </a:rPr>
              <a:t>c</a:t>
            </a:r>
            <a:r>
              <a:rPr spc="-20" dirty="0">
                <a:hlinkClick r:id="rId6"/>
              </a:rPr>
              <a:t>a</a:t>
            </a:r>
            <a:r>
              <a:rPr spc="-5" dirty="0">
                <a:hlinkClick r:id="rId6"/>
              </a:rPr>
              <a:t>ti</a:t>
            </a:r>
            <a:r>
              <a:rPr spc="-15" dirty="0">
                <a:hlinkClick r:id="rId6"/>
              </a:rPr>
              <a:t>onDocume</a:t>
            </a:r>
            <a:r>
              <a:rPr spc="-25" dirty="0">
                <a:hlinkClick r:id="rId6"/>
              </a:rPr>
              <a:t>n</a:t>
            </a:r>
            <a:r>
              <a:rPr spc="-10" dirty="0">
                <a:hlinkClick r:id="rId6"/>
              </a:rPr>
              <a:t>t</a:t>
            </a:r>
            <a:r>
              <a:rPr spc="-15" dirty="0">
                <a:hlinkClick r:id="rId6"/>
              </a:rPr>
              <a:t>s/</a:t>
            </a:r>
            <a:r>
              <a:rPr spc="-160" dirty="0">
                <a:hlinkClick r:id="rId6"/>
              </a:rPr>
              <a:t>T</a:t>
            </a:r>
            <a:r>
              <a:rPr spc="-15" dirty="0">
                <a:hlinkClick r:id="rId6"/>
              </a:rPr>
              <a:t>opNo</a:t>
            </a:r>
            <a:r>
              <a:rPr spc="-30" dirty="0">
                <a:hlinkClick r:id="rId6"/>
              </a:rPr>
              <a:t>t</a:t>
            </a:r>
            <a:r>
              <a:rPr spc="-10" dirty="0">
                <a:hlinkClick r:id="rId6"/>
              </a:rPr>
              <a:t>c</a:t>
            </a:r>
            <a:r>
              <a:rPr spc="-15" dirty="0">
                <a:hlinkClick r:id="rId6"/>
              </a:rPr>
              <a:t>h</a:t>
            </a:r>
            <a:r>
              <a:rPr spc="-155" dirty="0">
                <a:hlinkClick r:id="rId6"/>
              </a:rPr>
              <a:t>T</a:t>
            </a:r>
            <a:r>
              <a:rPr spc="-5" dirty="0">
                <a:hlinkClick r:id="rId6"/>
              </a:rPr>
              <a:t>o</a:t>
            </a:r>
            <a:r>
              <a:rPr spc="-15" dirty="0">
                <a:hlinkClick r:id="rId6"/>
              </a:rPr>
              <a:t>olki</a:t>
            </a:r>
            <a:r>
              <a:rPr dirty="0">
                <a:hlinkClick r:id="rId6"/>
              </a:rPr>
              <a:t>t</a:t>
            </a:r>
            <a:r>
              <a:rPr spc="-5" dirty="0">
                <a:hlinkClick r:id="rId6"/>
              </a:rPr>
              <a:t>.</a:t>
            </a:r>
            <a:r>
              <a:rPr spc="-25" dirty="0">
                <a:hlinkClick r:id="rId6"/>
              </a:rPr>
              <a:t>h</a:t>
            </a:r>
            <a:r>
              <a:rPr spc="-10" dirty="0">
                <a:hlinkClick r:id="rId6"/>
              </a:rPr>
              <a:t>tml</a:t>
            </a:r>
          </a:p>
        </p:txBody>
      </p:sp>
    </p:spTree>
    <p:extLst>
      <p:ext uri="{BB962C8B-B14F-4D97-AF65-F5344CB8AC3E}">
        <p14:creationId xmlns:p14="http://schemas.microsoft.com/office/powerpoint/2010/main" val="34956223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80185" y="318795"/>
            <a:ext cx="6189980" cy="114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sz="4000" b="1" spc="-20" dirty="0">
                <a:solidFill>
                  <a:srgbClr val="17375E"/>
                </a:solidFill>
                <a:cs typeface="Calibri"/>
              </a:rPr>
              <a:t>S</a:t>
            </a:r>
            <a:r>
              <a:rPr sz="4000" b="1" spc="-65" dirty="0">
                <a:solidFill>
                  <a:srgbClr val="17375E"/>
                </a:solidFill>
                <a:cs typeface="Calibri"/>
              </a:rPr>
              <a:t>t</a:t>
            </a:r>
            <a:r>
              <a:rPr sz="4000" b="1" spc="-25" dirty="0">
                <a:solidFill>
                  <a:srgbClr val="17375E"/>
                </a:solidFill>
                <a:cs typeface="Calibri"/>
              </a:rPr>
              <a:t>anda</a:t>
            </a:r>
            <a:r>
              <a:rPr sz="4000" b="1" spc="-75" dirty="0">
                <a:solidFill>
                  <a:srgbClr val="17375E"/>
                </a:solidFill>
                <a:cs typeface="Calibri"/>
              </a:rPr>
              <a:t>r</a:t>
            </a:r>
            <a:r>
              <a:rPr sz="4000" b="1" spc="-20" dirty="0">
                <a:solidFill>
                  <a:srgbClr val="17375E"/>
                </a:solidFill>
                <a:cs typeface="Calibri"/>
              </a:rPr>
              <a:t>ds</a:t>
            </a:r>
            <a:r>
              <a:rPr sz="4000" b="1" spc="30" dirty="0">
                <a:solidFill>
                  <a:srgbClr val="17375E"/>
                </a:solidFill>
                <a:cs typeface="Calibri"/>
              </a:rPr>
              <a:t> </a:t>
            </a:r>
            <a:r>
              <a:rPr sz="4000" b="1" spc="-90" dirty="0">
                <a:solidFill>
                  <a:srgbClr val="17375E"/>
                </a:solidFill>
                <a:cs typeface="Calibri"/>
              </a:rPr>
              <a:t>R</a:t>
            </a:r>
            <a:r>
              <a:rPr sz="4000" b="1" spc="-20" dirty="0">
                <a:solidFill>
                  <a:srgbClr val="17375E"/>
                </a:solidFill>
                <a:cs typeface="Calibri"/>
              </a:rPr>
              <a:t>e</a:t>
            </a:r>
            <a:r>
              <a:rPr sz="4000" b="1" spc="-25" dirty="0">
                <a:solidFill>
                  <a:srgbClr val="17375E"/>
                </a:solidFill>
                <a:cs typeface="Calibri"/>
              </a:rPr>
              <a:t>vie</a:t>
            </a:r>
            <a:r>
              <a:rPr sz="4000" b="1" spc="-30" dirty="0">
                <a:solidFill>
                  <a:srgbClr val="17375E"/>
                </a:solidFill>
                <a:cs typeface="Calibri"/>
              </a:rPr>
              <a:t>w</a:t>
            </a:r>
            <a:r>
              <a:rPr sz="4000" b="1" dirty="0">
                <a:solidFill>
                  <a:srgbClr val="17375E"/>
                </a:solidFill>
                <a:cs typeface="Calibri"/>
              </a:rPr>
              <a:t> </a:t>
            </a:r>
            <a:r>
              <a:rPr sz="4000" b="1" spc="-195" dirty="0">
                <a:solidFill>
                  <a:srgbClr val="17375E"/>
                </a:solidFill>
                <a:cs typeface="Calibri"/>
              </a:rPr>
              <a:t>W</a:t>
            </a:r>
            <a:r>
              <a:rPr sz="4000" b="1" spc="-20" dirty="0">
                <a:solidFill>
                  <a:srgbClr val="17375E"/>
                </a:solidFill>
                <a:cs typeface="Calibri"/>
              </a:rPr>
              <a:t>or</a:t>
            </a:r>
            <a:r>
              <a:rPr sz="4000" b="1" spc="-60" dirty="0">
                <a:solidFill>
                  <a:srgbClr val="17375E"/>
                </a:solidFill>
                <a:cs typeface="Calibri"/>
              </a:rPr>
              <a:t>k</a:t>
            </a:r>
            <a:r>
              <a:rPr sz="4000" b="1" spc="-20" dirty="0">
                <a:solidFill>
                  <a:srgbClr val="17375E"/>
                </a:solidFill>
                <a:cs typeface="Calibri"/>
              </a:rPr>
              <a:t>shee</a:t>
            </a:r>
            <a:r>
              <a:rPr sz="4000" b="1" spc="-15" dirty="0">
                <a:solidFill>
                  <a:srgbClr val="17375E"/>
                </a:solidFill>
                <a:cs typeface="Calibri"/>
              </a:rPr>
              <a:t>t</a:t>
            </a:r>
            <a:endParaRPr sz="4000">
              <a:solidFill>
                <a:prstClr val="black"/>
              </a:solidFill>
              <a:cs typeface="Calibri"/>
            </a:endParaRPr>
          </a:p>
          <a:p>
            <a:pPr algn="ctr"/>
            <a:r>
              <a:rPr sz="4000" b="1" spc="-365" dirty="0">
                <a:solidFill>
                  <a:srgbClr val="17375E"/>
                </a:solidFill>
                <a:cs typeface="Calibri"/>
              </a:rPr>
              <a:t>T</a:t>
            </a:r>
            <a:r>
              <a:rPr sz="4000" b="1" spc="-30" dirty="0">
                <a:solidFill>
                  <a:srgbClr val="17375E"/>
                </a:solidFill>
                <a:cs typeface="Calibri"/>
              </a:rPr>
              <a:t>e</a:t>
            </a:r>
            <a:r>
              <a:rPr sz="4000" b="1" spc="-25" dirty="0">
                <a:solidFill>
                  <a:srgbClr val="17375E"/>
                </a:solidFill>
                <a:cs typeface="Calibri"/>
              </a:rPr>
              <a:t>m</a:t>
            </a:r>
            <a:r>
              <a:rPr sz="4000" b="1" spc="-20" dirty="0">
                <a:solidFill>
                  <a:srgbClr val="17375E"/>
                </a:solidFill>
                <a:cs typeface="Calibri"/>
              </a:rPr>
              <a:t>pl</a:t>
            </a:r>
            <a:r>
              <a:rPr sz="4000" b="1" spc="-55" dirty="0">
                <a:solidFill>
                  <a:srgbClr val="17375E"/>
                </a:solidFill>
                <a:cs typeface="Calibri"/>
              </a:rPr>
              <a:t>a</a:t>
            </a:r>
            <a:r>
              <a:rPr sz="4000" b="1" spc="-70" dirty="0">
                <a:solidFill>
                  <a:srgbClr val="17375E"/>
                </a:solidFill>
                <a:cs typeface="Calibri"/>
              </a:rPr>
              <a:t>t</a:t>
            </a:r>
            <a:r>
              <a:rPr sz="4000" b="1" spc="-25" dirty="0">
                <a:solidFill>
                  <a:srgbClr val="17375E"/>
                </a:solidFill>
                <a:cs typeface="Calibri"/>
              </a:rPr>
              <a:t>e</a:t>
            </a:r>
            <a:endParaRPr sz="4000">
              <a:solidFill>
                <a:prstClr val="black"/>
              </a:solidFill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38961" y="1600379"/>
            <a:ext cx="6453174" cy="43431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0689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0002" rIns="0" bIns="0" rtlCol="0">
            <a:spAutoFit/>
          </a:bodyPr>
          <a:lstStyle/>
          <a:p>
            <a:pPr marL="944244">
              <a:lnSpc>
                <a:spcPct val="100000"/>
              </a:lnSpc>
            </a:pPr>
            <a:r>
              <a:rPr dirty="0"/>
              <a:t>Assessme</a:t>
            </a:r>
            <a:r>
              <a:rPr spc="-55" dirty="0"/>
              <a:t>n</a:t>
            </a:r>
            <a:r>
              <a:rPr dirty="0"/>
              <a:t>t</a:t>
            </a:r>
            <a:r>
              <a:rPr spc="-25" dirty="0"/>
              <a:t> </a:t>
            </a:r>
            <a:r>
              <a:rPr dirty="0"/>
              <a:t>S</a:t>
            </a:r>
            <a:r>
              <a:rPr spc="-25" dirty="0"/>
              <a:t>c</a:t>
            </a:r>
            <a:r>
              <a:rPr dirty="0"/>
              <a:t>ale</a:t>
            </a:r>
          </a:p>
        </p:txBody>
      </p:sp>
      <p:sp>
        <p:nvSpPr>
          <p:cNvPr id="3" name="object 3"/>
          <p:cNvSpPr/>
          <p:nvPr/>
        </p:nvSpPr>
        <p:spPr>
          <a:xfrm>
            <a:off x="838200" y="1600181"/>
            <a:ext cx="7383757" cy="434334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2078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013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24400"/>
            <a:ext cx="8183880" cy="1051560"/>
          </a:xfrm>
        </p:spPr>
        <p:txBody>
          <a:bodyPr/>
          <a:lstStyle/>
          <a:p>
            <a:r>
              <a:rPr lang="en-US" dirty="0" smtClean="0"/>
              <a:t>Category Three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3.1- Community Assessment</a:t>
            </a:r>
          </a:p>
          <a:p>
            <a:r>
              <a:rPr lang="en-US" dirty="0" smtClean="0"/>
              <a:t>3.2-Collects Current Data</a:t>
            </a:r>
          </a:p>
          <a:p>
            <a:r>
              <a:rPr lang="en-US" dirty="0" smtClean="0"/>
              <a:t>3.3-Collect and Analyze Both qualitative 	and	Quantitative data</a:t>
            </a:r>
          </a:p>
          <a:p>
            <a:r>
              <a:rPr lang="en-US" dirty="0" smtClean="0"/>
              <a:t>3.4-includes Key Findings on Causes and 	Conditions</a:t>
            </a:r>
          </a:p>
          <a:p>
            <a:r>
              <a:rPr lang="en-US" dirty="0" smtClean="0"/>
              <a:t>3.5- Accepted by Governing Board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02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800600"/>
            <a:ext cx="8183880" cy="807720"/>
          </a:xfrm>
        </p:spPr>
        <p:txBody>
          <a:bodyPr/>
          <a:lstStyle/>
          <a:p>
            <a:r>
              <a:rPr lang="en-US" dirty="0" smtClean="0"/>
              <a:t>Other Standards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1.1-Low-income Individuals’ Participation</a:t>
            </a:r>
          </a:p>
          <a:p>
            <a:r>
              <a:rPr lang="en-US" dirty="0" smtClean="0"/>
              <a:t>1.2-Info from Low-Income Individuals</a:t>
            </a:r>
          </a:p>
          <a:p>
            <a:r>
              <a:rPr lang="en-US" dirty="0" smtClean="0"/>
              <a:t>2.2-Info from Key Sectors</a:t>
            </a:r>
          </a:p>
          <a:p>
            <a:r>
              <a:rPr lang="en-US" dirty="0" smtClean="0"/>
              <a:t>2.4-Number of Volunteers and Volunteer 	Hours</a:t>
            </a:r>
          </a:p>
          <a:p>
            <a:r>
              <a:rPr lang="en-US" dirty="0" smtClean="0"/>
              <a:t>6.4-Customer Satisfaction Data and 	Customer Input included in Strategic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Planning 	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99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186" y="614197"/>
            <a:ext cx="7333615" cy="560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4400" b="1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4400" b="1" spc="-35" dirty="0">
                <a:solidFill>
                  <a:srgbClr val="17375E"/>
                </a:solidFill>
                <a:cs typeface="Calibri"/>
              </a:rPr>
              <a:t>v</a:t>
            </a:r>
            <a:r>
              <a:rPr sz="4400" b="1" spc="-5" dirty="0">
                <a:solidFill>
                  <a:srgbClr val="17375E"/>
                </a:solidFill>
                <a:cs typeface="Calibri"/>
              </a:rPr>
              <a:t>e</a:t>
            </a:r>
            <a:r>
              <a:rPr sz="4400" b="1" spc="30" dirty="0">
                <a:solidFill>
                  <a:srgbClr val="17375E"/>
                </a:solidFill>
                <a:cs typeface="Calibri"/>
              </a:rPr>
              <a:t>r</a:t>
            </a:r>
            <a:r>
              <a:rPr sz="4400" b="1" spc="-5" dirty="0">
                <a:solidFill>
                  <a:srgbClr val="17375E"/>
                </a:solidFill>
                <a:cs typeface="Calibri"/>
              </a:rPr>
              <a:t>vi</a:t>
            </a:r>
            <a:r>
              <a:rPr sz="4400" b="1" spc="-20" dirty="0">
                <a:solidFill>
                  <a:srgbClr val="17375E"/>
                </a:solidFill>
                <a:cs typeface="Calibri"/>
              </a:rPr>
              <a:t>e</a:t>
            </a:r>
            <a:r>
              <a:rPr sz="4400" b="1" dirty="0">
                <a:solidFill>
                  <a:srgbClr val="17375E"/>
                </a:solidFill>
                <a:cs typeface="Calibri"/>
              </a:rPr>
              <a:t>w</a:t>
            </a:r>
            <a:r>
              <a:rPr sz="4400" b="1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4400" b="1" dirty="0">
                <a:solidFill>
                  <a:srgbClr val="17375E"/>
                </a:solidFill>
                <a:cs typeface="Calibri"/>
              </a:rPr>
              <a:t>of</a:t>
            </a:r>
            <a:r>
              <a:rPr sz="4400" b="1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4400" b="1" spc="-345" dirty="0">
                <a:solidFill>
                  <a:srgbClr val="17375E"/>
                </a:solidFill>
                <a:cs typeface="Calibri"/>
              </a:rPr>
              <a:t>T</a:t>
            </a:r>
            <a:r>
              <a:rPr sz="4400" b="1" dirty="0">
                <a:solidFill>
                  <a:srgbClr val="17375E"/>
                </a:solidFill>
                <a:cs typeface="Calibri"/>
              </a:rPr>
              <a:t>A </a:t>
            </a:r>
            <a:r>
              <a:rPr sz="4400" b="1" spc="-5" dirty="0">
                <a:solidFill>
                  <a:srgbClr val="17375E"/>
                </a:solidFill>
                <a:cs typeface="Calibri"/>
              </a:rPr>
              <a:t>Guid</a:t>
            </a:r>
            <a:r>
              <a:rPr sz="4400" b="1" dirty="0">
                <a:solidFill>
                  <a:srgbClr val="17375E"/>
                </a:solidFill>
                <a:cs typeface="Calibri"/>
              </a:rPr>
              <a:t>e</a:t>
            </a:r>
            <a:r>
              <a:rPr sz="4400" b="1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4400" b="1" dirty="0">
                <a:solidFill>
                  <a:srgbClr val="17375E"/>
                </a:solidFill>
                <a:cs typeface="Calibri"/>
              </a:rPr>
              <a:t>Structu</a:t>
            </a:r>
            <a:r>
              <a:rPr sz="4400" b="1" spc="-65" dirty="0">
                <a:solidFill>
                  <a:srgbClr val="17375E"/>
                </a:solidFill>
                <a:cs typeface="Calibri"/>
              </a:rPr>
              <a:t>r</a:t>
            </a:r>
            <a:r>
              <a:rPr sz="4400" b="1" dirty="0">
                <a:solidFill>
                  <a:srgbClr val="17375E"/>
                </a:solidFill>
                <a:cs typeface="Calibri"/>
              </a:rPr>
              <a:t>e</a:t>
            </a:r>
            <a:endParaRPr sz="4400">
              <a:solidFill>
                <a:prstClr val="black"/>
              </a:solidFill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73377"/>
            <a:ext cx="7889875" cy="411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200" dirty="0">
                <a:solidFill>
                  <a:srgbClr val="17375E"/>
                </a:solidFill>
                <a:cs typeface="Calibri"/>
              </a:rPr>
              <a:t>Pur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p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os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s 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o: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marR="2080895" indent="-342900">
              <a:lnSpc>
                <a:spcPts val="3460"/>
              </a:lnSpc>
              <a:spcBef>
                <a:spcPts val="81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with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ni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ion,</a:t>
            </a:r>
            <a:r>
              <a:rPr sz="32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t, and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docume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f 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h</a:t>
            </a:r>
            <a:r>
              <a:rPr sz="3200" dirty="0">
                <a:solidFill>
                  <a:srgbClr val="17375E"/>
                </a:solidFill>
                <a:cs typeface="Calibri"/>
              </a:rPr>
              <a:t>e 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anda</a:t>
            </a:r>
            <a:r>
              <a:rPr sz="3200" spc="-5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ds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>
              <a:lnSpc>
                <a:spcPts val="3215"/>
              </a:lnSpc>
            </a:pPr>
            <a:r>
              <a:rPr sz="3200" dirty="0">
                <a:solidFill>
                  <a:srgbClr val="17375E"/>
                </a:solidFill>
                <a:cs typeface="Calibri"/>
              </a:rPr>
              <a:t>--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Sectio</a:t>
            </a:r>
            <a:r>
              <a:rPr sz="320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 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6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ni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ion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and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marR="1482090">
              <a:lnSpc>
                <a:spcPts val="3460"/>
              </a:lnSpc>
              <a:spcBef>
                <a:spcPts val="240"/>
              </a:spcBef>
            </a:pPr>
            <a:r>
              <a:rPr sz="3200" dirty="0">
                <a:solidFill>
                  <a:srgbClr val="17375E"/>
                </a:solidFill>
                <a:cs typeface="Calibri"/>
              </a:rPr>
              <a:t>-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-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Sectio</a:t>
            </a:r>
            <a:r>
              <a:rPr sz="320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B 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6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erp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 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nd docume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on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lnSpc>
                <a:spcPts val="3650"/>
              </a:lnSpc>
              <a:spcBef>
                <a:spcPts val="33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17375E"/>
                </a:solidFill>
                <a:cs typeface="Calibri"/>
              </a:rPr>
              <a:t>P</a:t>
            </a:r>
            <a:r>
              <a:rPr sz="3200" spc="-5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vide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esou</a:t>
            </a:r>
            <a:r>
              <a:rPr sz="3200" spc="-6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ces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o 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g</a:t>
            </a:r>
            <a:r>
              <a:rPr sz="3200" dirty="0">
                <a:solidFill>
                  <a:srgbClr val="17375E"/>
                </a:solidFill>
                <a:cs typeface="Calibri"/>
              </a:rPr>
              <a:t>o “b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y</a:t>
            </a:r>
            <a:r>
              <a:rPr sz="3200" dirty="0">
                <a:solidFill>
                  <a:srgbClr val="17375E"/>
                </a:solidFill>
                <a:cs typeface="Calibri"/>
              </a:rPr>
              <a:t>ond 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dirty="0">
                <a:solidFill>
                  <a:srgbClr val="17375E"/>
                </a:solidFill>
                <a:cs typeface="Calibri"/>
              </a:rPr>
              <a:t>omp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l</a:t>
            </a:r>
            <a:r>
              <a:rPr sz="3200" dirty="0">
                <a:solidFill>
                  <a:srgbClr val="17375E"/>
                </a:solidFill>
                <a:cs typeface="Calibri"/>
              </a:rPr>
              <a:t>ianc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dirty="0">
                <a:solidFill>
                  <a:srgbClr val="17375E"/>
                </a:solidFill>
                <a:cs typeface="Calibri"/>
              </a:rPr>
              <a:t>”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>
              <a:lnSpc>
                <a:spcPts val="3454"/>
              </a:lnSpc>
            </a:pPr>
            <a:r>
              <a:rPr sz="3200" dirty="0">
                <a:solidFill>
                  <a:srgbClr val="17375E"/>
                </a:solidFill>
                <a:cs typeface="Calibri"/>
              </a:rPr>
              <a:t>-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-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Sectio</a:t>
            </a:r>
            <a:r>
              <a:rPr sz="320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C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p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ov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de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diagno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3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que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ons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>
              <a:lnSpc>
                <a:spcPts val="3650"/>
              </a:lnSpc>
            </a:pPr>
            <a:r>
              <a:rPr sz="3200" dirty="0">
                <a:solidFill>
                  <a:srgbClr val="17375E"/>
                </a:solidFill>
                <a:cs typeface="Calibri"/>
              </a:rPr>
              <a:t>-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-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Sectio</a:t>
            </a:r>
            <a:r>
              <a:rPr sz="320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D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p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ov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de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esou</a:t>
            </a:r>
            <a:r>
              <a:rPr sz="3200" spc="-6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ces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4971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4000" spc="-30" dirty="0"/>
              <a:t>C</a:t>
            </a:r>
            <a:r>
              <a:rPr sz="4000" spc="-60" dirty="0"/>
              <a:t>a</a:t>
            </a:r>
            <a:r>
              <a:rPr sz="4000" spc="-70" dirty="0"/>
              <a:t>t</a:t>
            </a:r>
            <a:r>
              <a:rPr sz="4000" spc="-5" dirty="0"/>
              <a:t>e</a:t>
            </a:r>
            <a:r>
              <a:rPr sz="4000" spc="-25" dirty="0"/>
              <a:t>g</a:t>
            </a:r>
            <a:r>
              <a:rPr sz="4000" spc="-20" dirty="0"/>
              <a:t>ory</a:t>
            </a:r>
            <a:r>
              <a:rPr sz="4000" spc="35" dirty="0"/>
              <a:t> </a:t>
            </a:r>
            <a:r>
              <a:rPr sz="4000" spc="-30" dirty="0"/>
              <a:t>Th</a:t>
            </a:r>
            <a:r>
              <a:rPr sz="4000" spc="-60" dirty="0"/>
              <a:t>r</a:t>
            </a:r>
            <a:r>
              <a:rPr sz="4000" spc="-5" dirty="0"/>
              <a:t>e</a:t>
            </a:r>
            <a:r>
              <a:rPr sz="4000" spc="10" dirty="0"/>
              <a:t>e</a:t>
            </a:r>
            <a:r>
              <a:rPr sz="4000" spc="-15" dirty="0"/>
              <a:t>:</a:t>
            </a:r>
            <a:r>
              <a:rPr sz="4000" dirty="0"/>
              <a:t> </a:t>
            </a:r>
            <a:r>
              <a:rPr sz="4000" spc="-30" dirty="0"/>
              <a:t>Community</a:t>
            </a:r>
            <a:endParaRPr sz="4000"/>
          </a:p>
          <a:p>
            <a:pPr algn="ctr">
              <a:lnSpc>
                <a:spcPct val="100000"/>
              </a:lnSpc>
            </a:pPr>
            <a:r>
              <a:rPr sz="4000" spc="-25" dirty="0"/>
              <a:t>As</a:t>
            </a:r>
            <a:r>
              <a:rPr sz="4000" spc="-15" dirty="0"/>
              <a:t>s</a:t>
            </a:r>
            <a:r>
              <a:rPr sz="4000" spc="-30" dirty="0"/>
              <a:t>e</a:t>
            </a:r>
            <a:r>
              <a:rPr sz="4000" spc="-15" dirty="0"/>
              <a:t>s</a:t>
            </a:r>
            <a:r>
              <a:rPr sz="4000" spc="-25" dirty="0"/>
              <a:t>sm</a:t>
            </a:r>
            <a:r>
              <a:rPr sz="4000" spc="-15" dirty="0"/>
              <a:t>e</a:t>
            </a:r>
            <a:r>
              <a:rPr sz="4000" spc="-60" dirty="0"/>
              <a:t>n</a:t>
            </a:r>
            <a:r>
              <a:rPr sz="4000" spc="-15" dirty="0"/>
              <a:t>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634515"/>
            <a:ext cx="7576820" cy="4314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000" spc="-5" dirty="0">
                <a:solidFill>
                  <a:srgbClr val="17375E"/>
                </a:solidFill>
                <a:cs typeface="Calibri"/>
              </a:rPr>
              <a:t>Cons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80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000" dirty="0">
                <a:solidFill>
                  <a:srgbClr val="17375E"/>
                </a:solidFill>
                <a:cs typeface="Calibri"/>
              </a:rPr>
              <a:t>tions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65" dirty="0">
                <a:solidFill>
                  <a:srgbClr val="17375E"/>
                </a:solidFill>
                <a:cs typeface="Calibri"/>
              </a:rPr>
              <a:t>f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000" dirty="0">
                <a:solidFill>
                  <a:srgbClr val="17375E"/>
                </a:solidFill>
                <a:cs typeface="Calibri"/>
              </a:rPr>
              <a:t>r the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5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dirty="0">
                <a:solidFill>
                  <a:srgbClr val="17375E"/>
                </a:solidFill>
                <a:cs typeface="Calibri"/>
              </a:rPr>
              <a:t>vi</a:t>
            </a:r>
            <a:r>
              <a:rPr sz="3000" spc="-30" dirty="0">
                <a:solidFill>
                  <a:srgbClr val="17375E"/>
                </a:solidFill>
                <a:cs typeface="Calibri"/>
              </a:rPr>
              <a:t>e</a:t>
            </a:r>
            <a:r>
              <a:rPr sz="3000" dirty="0">
                <a:solidFill>
                  <a:srgbClr val="17375E"/>
                </a:solidFill>
                <a:cs typeface="Calibri"/>
              </a:rPr>
              <a:t>w 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p</a:t>
            </a:r>
            <a:r>
              <a:rPr sz="3000" spc="-65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ocess</a:t>
            </a:r>
            <a:endParaRPr sz="3000">
              <a:solidFill>
                <a:prstClr val="black"/>
              </a:solidFill>
              <a:cs typeface="Calibri"/>
            </a:endParaRPr>
          </a:p>
          <a:p>
            <a:pPr marL="355600" marR="328930" indent="-342900">
              <a:lnSpc>
                <a:spcPct val="80000"/>
              </a:lnSpc>
              <a:spcBef>
                <a:spcPts val="720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000" spc="-5" dirty="0">
                <a:solidFill>
                  <a:srgbClr val="17375E"/>
                </a:solidFill>
                <a:cs typeface="Calibri"/>
              </a:rPr>
              <a:t>Ho</a:t>
            </a:r>
            <a:r>
              <a:rPr sz="3000" dirty="0">
                <a:solidFill>
                  <a:srgbClr val="17375E"/>
                </a:solidFill>
                <a:cs typeface="Calibri"/>
              </a:rPr>
              <a:t>w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is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the </a:t>
            </a:r>
            <a:r>
              <a:rPr sz="3000" spc="-60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vi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w</a:t>
            </a:r>
            <a:r>
              <a:rPr sz="300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c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onn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c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t</a:t>
            </a:r>
            <a:r>
              <a:rPr sz="3000" spc="-20" dirty="0">
                <a:solidFill>
                  <a:srgbClr val="17375E"/>
                </a:solidFill>
                <a:cs typeface="Calibri"/>
              </a:rPr>
              <a:t>ed</a:t>
            </a:r>
            <a:r>
              <a:rPr sz="3000" spc="-3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t</a:t>
            </a:r>
            <a:r>
              <a:rPr sz="3000" dirty="0">
                <a:solidFill>
                  <a:srgbClr val="17375E"/>
                </a:solidFill>
                <a:cs typeface="Calibri"/>
              </a:rPr>
              <a:t>o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p</a:t>
            </a:r>
            <a:r>
              <a:rPr sz="3000" spc="-60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20" dirty="0">
                <a:solidFill>
                  <a:srgbClr val="17375E"/>
                </a:solidFill>
                <a:cs typeface="Calibri"/>
              </a:rPr>
              <a:t>ocesse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30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t</a:t>
            </a:r>
            <a:r>
              <a:rPr sz="3000" dirty="0">
                <a:solidFill>
                  <a:srgbClr val="17375E"/>
                </a:solidFill>
                <a:cs typeface="Calibri"/>
              </a:rPr>
              <a:t>o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docume</a:t>
            </a:r>
            <a:r>
              <a:rPr sz="3000" spc="-30" dirty="0">
                <a:solidFill>
                  <a:srgbClr val="17375E"/>
                </a:solidFill>
                <a:cs typeface="Calibri"/>
              </a:rPr>
              <a:t>n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t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 the </a:t>
            </a:r>
            <a:r>
              <a:rPr sz="3000" spc="-20" dirty="0">
                <a:solidFill>
                  <a:srgbClr val="17375E"/>
                </a:solidFill>
                <a:cs typeface="Calibri"/>
              </a:rPr>
              <a:t>othe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s</a:t>
            </a:r>
            <a:r>
              <a:rPr sz="30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000" dirty="0">
                <a:solidFill>
                  <a:srgbClr val="17375E"/>
                </a:solidFill>
                <a:cs typeface="Calibri"/>
              </a:rPr>
              <a:t>anda</a:t>
            </a:r>
            <a:r>
              <a:rPr sz="30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ds?</a:t>
            </a:r>
            <a:endParaRPr sz="3000">
              <a:solidFill>
                <a:prstClr val="black"/>
              </a:solidFill>
              <a:cs typeface="Calibri"/>
            </a:endParaRPr>
          </a:p>
          <a:p>
            <a:pPr marL="355600" marR="113030" indent="-342900">
              <a:lnSpc>
                <a:spcPts val="2880"/>
              </a:lnSpc>
              <a:spcBef>
                <a:spcPts val="69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000" spc="-20" dirty="0">
                <a:solidFill>
                  <a:srgbClr val="17375E"/>
                </a:solidFill>
                <a:cs typeface="Calibri"/>
              </a:rPr>
              <a:t>A</a:t>
            </a:r>
            <a:r>
              <a:rPr sz="30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 the</a:t>
            </a:r>
            <a:r>
              <a:rPr sz="3000" spc="-60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opportun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000" dirty="0">
                <a:solidFill>
                  <a:srgbClr val="17375E"/>
                </a:solidFill>
                <a:cs typeface="Calibri"/>
              </a:rPr>
              <a:t>ti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e</a:t>
            </a:r>
            <a:r>
              <a:rPr sz="3000" dirty="0">
                <a:solidFill>
                  <a:srgbClr val="17375E"/>
                </a:solidFill>
                <a:cs typeface="Calibri"/>
              </a:rPr>
              <a:t>s</a:t>
            </a:r>
            <a:r>
              <a:rPr sz="30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t</a:t>
            </a:r>
            <a:r>
              <a:rPr sz="3000" dirty="0">
                <a:solidFill>
                  <a:srgbClr val="17375E"/>
                </a:solidFill>
                <a:cs typeface="Calibri"/>
              </a:rPr>
              <a:t>o</a:t>
            </a:r>
            <a:r>
              <a:rPr sz="3000" spc="-2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c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onn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ct the </a:t>
            </a:r>
            <a:r>
              <a:rPr sz="3000" spc="-55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vi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w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i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nt</a:t>
            </a:r>
            <a:r>
              <a:rPr sz="3000" dirty="0">
                <a:solidFill>
                  <a:srgbClr val="17375E"/>
                </a:solidFill>
                <a:cs typeface="Calibri"/>
              </a:rPr>
              <a:t>o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7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xi</a:t>
            </a:r>
            <a:r>
              <a:rPr sz="3000" spc="-45" dirty="0">
                <a:solidFill>
                  <a:srgbClr val="17375E"/>
                </a:solidFill>
                <a:cs typeface="Calibri"/>
              </a:rPr>
              <a:t>s</a:t>
            </a:r>
            <a:r>
              <a:rPr sz="3000" dirty="0">
                <a:solidFill>
                  <a:srgbClr val="17375E"/>
                </a:solidFill>
                <a:cs typeface="Calibri"/>
              </a:rPr>
              <a:t>ting 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3000" spc="-45" dirty="0">
                <a:solidFill>
                  <a:srgbClr val="17375E"/>
                </a:solidFill>
                <a:cs typeface="Calibri"/>
              </a:rPr>
              <a:t>g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cy</a:t>
            </a:r>
            <a:r>
              <a:rPr sz="300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p</a:t>
            </a:r>
            <a:r>
              <a:rPr sz="3000" spc="-65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ocesses?</a:t>
            </a:r>
            <a:endParaRPr sz="30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2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solidFill>
                  <a:srgbClr val="17375E"/>
                </a:solidFill>
                <a:cs typeface="Calibri"/>
              </a:rPr>
              <a:t>W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h</a:t>
            </a:r>
            <a:r>
              <a:rPr sz="3000" dirty="0">
                <a:solidFill>
                  <a:srgbClr val="17375E"/>
                </a:solidFill>
                <a:cs typeface="Calibri"/>
              </a:rPr>
              <a:t>o</a:t>
            </a:r>
            <a:r>
              <a:rPr sz="30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shoul</a:t>
            </a:r>
            <a:r>
              <a:rPr sz="3000" dirty="0">
                <a:solidFill>
                  <a:srgbClr val="17375E"/>
                </a:solidFill>
                <a:cs typeface="Calibri"/>
              </a:rPr>
              <a:t>d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particip</a:t>
            </a:r>
            <a:r>
              <a:rPr sz="3000" spc="-20" dirty="0">
                <a:solidFill>
                  <a:srgbClr val="17375E"/>
                </a:solidFill>
                <a:cs typeface="Calibri"/>
              </a:rPr>
              <a:t>a</a:t>
            </a:r>
            <a:r>
              <a:rPr sz="30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e?</a:t>
            </a:r>
            <a:endParaRPr sz="3000">
              <a:solidFill>
                <a:prstClr val="black"/>
              </a:solidFill>
              <a:cs typeface="Calibri"/>
            </a:endParaRPr>
          </a:p>
          <a:p>
            <a:pPr marL="355600" indent="-342900"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000" spc="-5" dirty="0">
                <a:solidFill>
                  <a:srgbClr val="17375E"/>
                </a:solidFill>
                <a:cs typeface="Calibri"/>
              </a:rPr>
              <a:t>Ho</a:t>
            </a:r>
            <a:r>
              <a:rPr sz="3000" dirty="0">
                <a:solidFill>
                  <a:srgbClr val="17375E"/>
                </a:solidFill>
                <a:cs typeface="Calibri"/>
              </a:rPr>
              <a:t>w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will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30" dirty="0">
                <a:solidFill>
                  <a:srgbClr val="17375E"/>
                </a:solidFill>
                <a:cs typeface="Calibri"/>
              </a:rPr>
              <a:t>s</a:t>
            </a:r>
            <a:r>
              <a:rPr sz="30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000" dirty="0">
                <a:solidFill>
                  <a:srgbClr val="17375E"/>
                </a:solidFill>
                <a:cs typeface="Calibri"/>
              </a:rPr>
              <a:t>a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f</a:t>
            </a:r>
            <a:r>
              <a:rPr sz="3000" dirty="0">
                <a:solidFill>
                  <a:srgbClr val="17375E"/>
                </a:solidFill>
                <a:cs typeface="Calibri"/>
              </a:rPr>
              <a:t>f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 d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r</a:t>
            </a:r>
            <a:r>
              <a:rPr sz="3000" dirty="0">
                <a:solidFill>
                  <a:srgbClr val="17375E"/>
                </a:solidFill>
                <a:cs typeface="Calibri"/>
              </a:rPr>
              <a:t>mine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is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S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t</a:t>
            </a:r>
            <a:r>
              <a:rPr sz="3000" dirty="0">
                <a:solidFill>
                  <a:srgbClr val="17375E"/>
                </a:solidFill>
                <a:cs typeface="Calibri"/>
              </a:rPr>
              <a:t>anda</a:t>
            </a:r>
            <a:r>
              <a:rPr sz="30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000" dirty="0">
                <a:solidFill>
                  <a:srgbClr val="17375E"/>
                </a:solidFill>
                <a:cs typeface="Calibri"/>
              </a:rPr>
              <a:t>s 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3000" spc="-60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 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m</a:t>
            </a:r>
            <a:r>
              <a:rPr sz="3000" spc="-30" dirty="0">
                <a:solidFill>
                  <a:srgbClr val="17375E"/>
                </a:solidFill>
                <a:cs typeface="Calibri"/>
              </a:rPr>
              <a:t>e</a:t>
            </a:r>
            <a:r>
              <a:rPr sz="3000" dirty="0">
                <a:solidFill>
                  <a:srgbClr val="17375E"/>
                </a:solidFill>
                <a:cs typeface="Calibri"/>
              </a:rPr>
              <a:t>t?</a:t>
            </a:r>
            <a:endParaRPr sz="3000">
              <a:solidFill>
                <a:prstClr val="black"/>
              </a:solidFill>
              <a:cs typeface="Calibri"/>
            </a:endParaRPr>
          </a:p>
          <a:p>
            <a:pPr marL="355600" indent="-342900"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000" spc="-5" dirty="0">
                <a:solidFill>
                  <a:srgbClr val="17375E"/>
                </a:solidFill>
                <a:cs typeface="Calibri"/>
              </a:rPr>
              <a:t>Ho</a:t>
            </a:r>
            <a:r>
              <a:rPr sz="3000" dirty="0">
                <a:solidFill>
                  <a:srgbClr val="17375E"/>
                </a:solidFill>
                <a:cs typeface="Calibri"/>
              </a:rPr>
              <a:t>w wi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l</a:t>
            </a:r>
            <a:r>
              <a:rPr sz="3000" dirty="0">
                <a:solidFill>
                  <a:srgbClr val="17375E"/>
                </a:solidFill>
                <a:cs typeface="Calibri"/>
              </a:rPr>
              <a:t>l the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s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t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a</a:t>
            </a:r>
            <a:r>
              <a:rPr sz="3000" spc="-30" dirty="0">
                <a:solidFill>
                  <a:srgbClr val="17375E"/>
                </a:solidFill>
                <a:cs typeface="Calibri"/>
              </a:rPr>
              <a:t>f</a:t>
            </a:r>
            <a:r>
              <a:rPr sz="3000" dirty="0">
                <a:solidFill>
                  <a:srgbClr val="17375E"/>
                </a:solidFill>
                <a:cs typeface="Calibri"/>
              </a:rPr>
              <a:t>f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docum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30" dirty="0">
                <a:solidFill>
                  <a:srgbClr val="17375E"/>
                </a:solidFill>
                <a:cs typeface="Calibri"/>
              </a:rPr>
              <a:t>n</a:t>
            </a:r>
            <a:r>
              <a:rPr sz="3000" dirty="0">
                <a:solidFill>
                  <a:srgbClr val="17375E"/>
                </a:solidFill>
                <a:cs typeface="Calibri"/>
              </a:rPr>
              <a:t>t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c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ompl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000" dirty="0">
                <a:solidFill>
                  <a:srgbClr val="17375E"/>
                </a:solidFill>
                <a:cs typeface="Calibri"/>
              </a:rPr>
              <a:t>ance?</a:t>
            </a:r>
            <a:endParaRPr sz="3000">
              <a:solidFill>
                <a:prstClr val="black"/>
              </a:solidFill>
              <a:cs typeface="Calibri"/>
            </a:endParaRPr>
          </a:p>
          <a:p>
            <a:pPr marL="355600" indent="-342900"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000" spc="-5" dirty="0">
                <a:solidFill>
                  <a:srgbClr val="17375E"/>
                </a:solidFill>
                <a:cs typeface="Calibri"/>
              </a:rPr>
              <a:t>Ho</a:t>
            </a:r>
            <a:r>
              <a:rPr sz="3000" dirty="0">
                <a:solidFill>
                  <a:srgbClr val="17375E"/>
                </a:solidFill>
                <a:cs typeface="Calibri"/>
              </a:rPr>
              <a:t>w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will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t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h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s</a:t>
            </a:r>
            <a:r>
              <a:rPr sz="30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000" dirty="0">
                <a:solidFill>
                  <a:srgbClr val="17375E"/>
                </a:solidFill>
                <a:cs typeface="Calibri"/>
              </a:rPr>
              <a:t>a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f</a:t>
            </a:r>
            <a:r>
              <a:rPr sz="3000" dirty="0">
                <a:solidFill>
                  <a:srgbClr val="17375E"/>
                </a:solidFill>
                <a:cs typeface="Calibri"/>
              </a:rPr>
              <a:t>f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20" dirty="0">
                <a:solidFill>
                  <a:srgbClr val="17375E"/>
                </a:solidFill>
                <a:cs typeface="Calibri"/>
              </a:rPr>
              <a:t>mana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g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5" dirty="0">
                <a:solidFill>
                  <a:srgbClr val="17375E"/>
                </a:solidFill>
                <a:cs typeface="Calibri"/>
              </a:rPr>
              <a:t>r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45" dirty="0">
                <a:solidFill>
                  <a:srgbClr val="17375E"/>
                </a:solidFill>
                <a:cs typeface="Calibri"/>
              </a:rPr>
              <a:t>c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om</a:t>
            </a:r>
            <a:r>
              <a:rPr sz="3000" spc="5" dirty="0">
                <a:solidFill>
                  <a:srgbClr val="17375E"/>
                </a:solidFill>
                <a:cs typeface="Calibri"/>
              </a:rPr>
              <a:t>m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000" dirty="0">
                <a:solidFill>
                  <a:srgbClr val="17375E"/>
                </a:solidFill>
                <a:cs typeface="Calibri"/>
              </a:rPr>
              <a:t>tions?</a:t>
            </a:r>
            <a:endParaRPr sz="3000">
              <a:solidFill>
                <a:prstClr val="black"/>
              </a:solidFill>
              <a:cs typeface="Calibri"/>
            </a:endParaRPr>
          </a:p>
          <a:p>
            <a:pPr marL="355600" indent="-342900"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000" spc="-5" dirty="0">
                <a:solidFill>
                  <a:srgbClr val="17375E"/>
                </a:solidFill>
                <a:cs typeface="Calibri"/>
              </a:rPr>
              <a:t>Ho</a:t>
            </a:r>
            <a:r>
              <a:rPr sz="3000" dirty="0">
                <a:solidFill>
                  <a:srgbClr val="17375E"/>
                </a:solidFill>
                <a:cs typeface="Calibri"/>
              </a:rPr>
              <a:t>w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dirty="0">
                <a:solidFill>
                  <a:srgbClr val="17375E"/>
                </a:solidFill>
                <a:cs typeface="Calibri"/>
              </a:rPr>
              <a:t>will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" dirty="0">
                <a:solidFill>
                  <a:srgbClr val="17375E"/>
                </a:solidFill>
                <a:cs typeface="Calibri"/>
              </a:rPr>
              <a:t>t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h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10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s</a:t>
            </a:r>
            <a:r>
              <a:rPr sz="30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000" dirty="0">
                <a:solidFill>
                  <a:srgbClr val="17375E"/>
                </a:solidFill>
                <a:cs typeface="Calibri"/>
              </a:rPr>
              <a:t>a</a:t>
            </a:r>
            <a:r>
              <a:rPr sz="3000" spc="-40" dirty="0">
                <a:solidFill>
                  <a:srgbClr val="17375E"/>
                </a:solidFill>
                <a:cs typeface="Calibri"/>
              </a:rPr>
              <a:t>f</a:t>
            </a:r>
            <a:r>
              <a:rPr sz="3000" dirty="0">
                <a:solidFill>
                  <a:srgbClr val="17375E"/>
                </a:solidFill>
                <a:cs typeface="Calibri"/>
              </a:rPr>
              <a:t>f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a</a:t>
            </a:r>
            <a:r>
              <a:rPr sz="3000" spc="-65" dirty="0">
                <a:solidFill>
                  <a:srgbClr val="17375E"/>
                </a:solidFill>
                <a:cs typeface="Calibri"/>
              </a:rPr>
              <a:t>r</a:t>
            </a:r>
            <a:r>
              <a:rPr sz="3000" dirty="0">
                <a:solidFill>
                  <a:srgbClr val="17375E"/>
                </a:solidFill>
                <a:cs typeface="Calibri"/>
              </a:rPr>
              <a:t>chi</a:t>
            </a:r>
            <a:r>
              <a:rPr sz="3000" spc="-30" dirty="0">
                <a:solidFill>
                  <a:srgbClr val="17375E"/>
                </a:solidFill>
                <a:cs typeface="Calibri"/>
              </a:rPr>
              <a:t>v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000" spc="-25" dirty="0">
                <a:solidFill>
                  <a:srgbClr val="17375E"/>
                </a:solidFill>
                <a:cs typeface="Calibri"/>
              </a:rPr>
              <a:t> </a:t>
            </a:r>
            <a:r>
              <a:rPr sz="3000" spc="-55" dirty="0">
                <a:solidFill>
                  <a:srgbClr val="17375E"/>
                </a:solidFill>
                <a:cs typeface="Calibri"/>
              </a:rPr>
              <a:t>r</a:t>
            </a:r>
            <a:r>
              <a:rPr sz="3000" dirty="0">
                <a:solidFill>
                  <a:srgbClr val="17375E"/>
                </a:solidFill>
                <a:cs typeface="Calibri"/>
              </a:rPr>
              <a:t>esu</a:t>
            </a:r>
            <a:r>
              <a:rPr sz="3000" spc="-15" dirty="0">
                <a:solidFill>
                  <a:srgbClr val="17375E"/>
                </a:solidFill>
                <a:cs typeface="Calibri"/>
              </a:rPr>
              <a:t>l</a:t>
            </a:r>
            <a:r>
              <a:rPr sz="3000" dirty="0">
                <a:solidFill>
                  <a:srgbClr val="17375E"/>
                </a:solidFill>
                <a:cs typeface="Calibri"/>
              </a:rPr>
              <a:t>ts?</a:t>
            </a:r>
            <a:endParaRPr sz="30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188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4000" spc="-30" dirty="0"/>
              <a:t>C</a:t>
            </a:r>
            <a:r>
              <a:rPr sz="4000" spc="-60" dirty="0"/>
              <a:t>a</a:t>
            </a:r>
            <a:r>
              <a:rPr sz="4000" spc="-70" dirty="0"/>
              <a:t>t</a:t>
            </a:r>
            <a:r>
              <a:rPr sz="4000" spc="-5" dirty="0"/>
              <a:t>e</a:t>
            </a:r>
            <a:r>
              <a:rPr sz="4000" spc="-25" dirty="0"/>
              <a:t>g</a:t>
            </a:r>
            <a:r>
              <a:rPr sz="4000" spc="-20" dirty="0"/>
              <a:t>ory</a:t>
            </a:r>
            <a:r>
              <a:rPr sz="4000" spc="35" dirty="0"/>
              <a:t> </a:t>
            </a:r>
            <a:r>
              <a:rPr sz="4000" spc="-30" dirty="0"/>
              <a:t>Th</a:t>
            </a:r>
            <a:r>
              <a:rPr sz="4000" spc="-60" dirty="0"/>
              <a:t>r</a:t>
            </a:r>
            <a:r>
              <a:rPr sz="4000" spc="-5" dirty="0"/>
              <a:t>e</a:t>
            </a:r>
            <a:r>
              <a:rPr sz="4000" spc="10" dirty="0"/>
              <a:t>e</a:t>
            </a:r>
            <a:r>
              <a:rPr sz="4000" spc="-15" dirty="0"/>
              <a:t>:</a:t>
            </a:r>
            <a:r>
              <a:rPr sz="4000" dirty="0"/>
              <a:t> </a:t>
            </a:r>
            <a:r>
              <a:rPr sz="4000" spc="-30" dirty="0"/>
              <a:t>Community</a:t>
            </a:r>
            <a:endParaRPr sz="4000"/>
          </a:p>
          <a:p>
            <a:pPr algn="ctr">
              <a:lnSpc>
                <a:spcPct val="100000"/>
              </a:lnSpc>
            </a:pPr>
            <a:r>
              <a:rPr sz="4000" spc="-25" dirty="0"/>
              <a:t>As</a:t>
            </a:r>
            <a:r>
              <a:rPr sz="4000" spc="-15" dirty="0"/>
              <a:t>s</a:t>
            </a:r>
            <a:r>
              <a:rPr sz="4000" spc="-30" dirty="0"/>
              <a:t>e</a:t>
            </a:r>
            <a:r>
              <a:rPr sz="4000" spc="-15" dirty="0"/>
              <a:t>s</a:t>
            </a:r>
            <a:r>
              <a:rPr sz="4000" spc="-25" dirty="0"/>
              <a:t>sm</a:t>
            </a:r>
            <a:r>
              <a:rPr sz="4000" spc="-15" dirty="0"/>
              <a:t>e</a:t>
            </a:r>
            <a:r>
              <a:rPr sz="4000" spc="-60" dirty="0"/>
              <a:t>n</a:t>
            </a:r>
            <a:r>
              <a:rPr sz="4000" spc="-15" dirty="0"/>
              <a:t>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722145"/>
            <a:ext cx="7816850" cy="4211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200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p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ons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80" dirty="0">
                <a:solidFill>
                  <a:srgbClr val="17375E"/>
                </a:solidFill>
                <a:cs typeface="Calibri"/>
              </a:rPr>
              <a:t>f</a:t>
            </a:r>
            <a:r>
              <a:rPr sz="3200" dirty="0">
                <a:solidFill>
                  <a:srgbClr val="17375E"/>
                </a:solidFill>
                <a:cs typeface="Calibri"/>
              </a:rPr>
              <a:t>or 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dirty="0">
                <a:solidFill>
                  <a:srgbClr val="17375E"/>
                </a:solidFill>
                <a:cs typeface="Calibri"/>
              </a:rPr>
              <a:t>oing “b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40" dirty="0">
                <a:solidFill>
                  <a:srgbClr val="17375E"/>
                </a:solidFill>
                <a:cs typeface="Calibri"/>
              </a:rPr>
              <a:t>y</a:t>
            </a:r>
            <a:r>
              <a:rPr sz="3200" dirty="0">
                <a:solidFill>
                  <a:srgbClr val="17375E"/>
                </a:solidFill>
                <a:cs typeface="Calibri"/>
              </a:rPr>
              <a:t>ond 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dirty="0">
                <a:solidFill>
                  <a:srgbClr val="17375E"/>
                </a:solidFill>
                <a:cs typeface="Calibri"/>
              </a:rPr>
              <a:t>omp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l</a:t>
            </a:r>
            <a:r>
              <a:rPr sz="3200" dirty="0">
                <a:solidFill>
                  <a:srgbClr val="17375E"/>
                </a:solidFill>
                <a:cs typeface="Calibri"/>
              </a:rPr>
              <a:t>ianc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dirty="0">
                <a:solidFill>
                  <a:srgbClr val="17375E"/>
                </a:solidFill>
                <a:cs typeface="Calibri"/>
              </a:rPr>
              <a:t>”: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marR="2000885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375E"/>
                </a:solidFill>
                <a:cs typeface="Calibri"/>
              </a:rPr>
              <a:t>Shor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discuss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2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f 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en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dirty="0">
                <a:solidFill>
                  <a:srgbClr val="17375E"/>
                </a:solidFill>
                <a:cs typeface="Calibri"/>
              </a:rPr>
              <a:t>ths and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opportun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es</a:t>
            </a:r>
            <a:r>
              <a:rPr sz="32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80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r imp</a:t>
            </a:r>
            <a:r>
              <a:rPr sz="3200" spc="-5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v</a:t>
            </a:r>
            <a:r>
              <a:rPr sz="3200" dirty="0">
                <a:solidFill>
                  <a:srgbClr val="17375E"/>
                </a:solidFill>
                <a:cs typeface="Calibri"/>
              </a:rPr>
              <a:t>eme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70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spc="-6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dirty="0">
                <a:solidFill>
                  <a:srgbClr val="17375E"/>
                </a:solidFill>
                <a:cs typeface="Calibri"/>
              </a:rPr>
              <a:t>vi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dirty="0">
                <a:solidFill>
                  <a:srgbClr val="17375E"/>
                </a:solidFill>
                <a:cs typeface="Calibri"/>
              </a:rPr>
              <a:t>w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</a:t>
            </a:r>
            <a:r>
              <a:rPr sz="3200" dirty="0">
                <a:solidFill>
                  <a:srgbClr val="17375E"/>
                </a:solidFill>
                <a:cs typeface="Calibri"/>
              </a:rPr>
              <a:t>f 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esou</a:t>
            </a:r>
            <a:r>
              <a:rPr sz="3200" spc="-6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ce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m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eria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l</a:t>
            </a:r>
            <a:r>
              <a:rPr sz="3200" dirty="0">
                <a:solidFill>
                  <a:srgbClr val="17375E"/>
                </a:solidFill>
                <a:cs typeface="Calibri"/>
              </a:rPr>
              <a:t>s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(e</a:t>
            </a:r>
            <a:r>
              <a:rPr sz="3200" spc="25" dirty="0">
                <a:solidFill>
                  <a:srgbClr val="17375E"/>
                </a:solidFill>
                <a:cs typeface="Calibri"/>
              </a:rPr>
              <a:t>.</a:t>
            </a:r>
            <a:r>
              <a:rPr sz="3200" dirty="0">
                <a:solidFill>
                  <a:srgbClr val="17375E"/>
                </a:solidFill>
                <a:cs typeface="Calibri"/>
              </a:rPr>
              <a:t>g.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guide</a:t>
            </a:r>
            <a:r>
              <a:rPr sz="3200" spc="-2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,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/>
            <a:r>
              <a:rPr sz="3200" spc="-5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55" dirty="0">
                <a:solidFill>
                  <a:srgbClr val="17375E"/>
                </a:solidFill>
                <a:cs typeface="Calibri"/>
              </a:rPr>
              <a:t>x</a:t>
            </a:r>
            <a:r>
              <a:rPr sz="3200" dirty="0">
                <a:solidFill>
                  <a:srgbClr val="17375E"/>
                </a:solidFill>
                <a:cs typeface="Calibri"/>
              </a:rPr>
              <a:t>amp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l</a:t>
            </a:r>
            <a:r>
              <a:rPr sz="3200" dirty="0">
                <a:solidFill>
                  <a:srgbClr val="17375E"/>
                </a:solidFill>
                <a:cs typeface="Calibri"/>
              </a:rPr>
              <a:t>es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o</a:t>
            </a:r>
            <a:r>
              <a:rPr sz="3200" dirty="0">
                <a:solidFill>
                  <a:srgbClr val="17375E"/>
                </a:solidFill>
                <a:cs typeface="Calibri"/>
              </a:rPr>
              <a:t>f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othe</a:t>
            </a:r>
            <a:r>
              <a:rPr sz="320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c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ommun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dirty="0">
                <a:solidFill>
                  <a:srgbClr val="17375E"/>
                </a:solidFill>
                <a:cs typeface="Calibri"/>
              </a:rPr>
              <a:t>ty</a:t>
            </a:r>
            <a:r>
              <a:rPr sz="3200" spc="2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asse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sme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dirty="0">
                <a:solidFill>
                  <a:srgbClr val="17375E"/>
                </a:solidFill>
                <a:cs typeface="Calibri"/>
              </a:rPr>
              <a:t>)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indent="-342900">
              <a:spcBef>
                <a:spcPts val="770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35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vi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w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s/</a:t>
            </a:r>
            <a:r>
              <a:rPr sz="3200" spc="-90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ocu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ou</a:t>
            </a:r>
            <a:r>
              <a:rPr sz="3200" dirty="0">
                <a:solidFill>
                  <a:srgbClr val="17375E"/>
                </a:solidFill>
                <a:cs typeface="Calibri"/>
              </a:rPr>
              <a:t>p with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110" dirty="0">
                <a:solidFill>
                  <a:srgbClr val="17375E"/>
                </a:solidFill>
                <a:cs typeface="Calibri"/>
              </a:rPr>
              <a:t>k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dirty="0">
                <a:solidFill>
                  <a:srgbClr val="17375E"/>
                </a:solidFill>
                <a:cs typeface="Calibri"/>
              </a:rPr>
              <a:t>y 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a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dirty="0">
                <a:solidFill>
                  <a:srgbClr val="17375E"/>
                </a:solidFill>
                <a:cs typeface="Calibri"/>
              </a:rPr>
              <a:t>f</a:t>
            </a:r>
            <a:endParaRPr sz="3200">
              <a:solidFill>
                <a:prstClr val="black"/>
              </a:solidFill>
              <a:cs typeface="Calibri"/>
            </a:endParaRPr>
          </a:p>
          <a:p>
            <a:pPr marL="355600" marR="5080" indent="-342900">
              <a:spcBef>
                <a:spcPts val="765"/>
              </a:spcBef>
              <a:buClr>
                <a:srgbClr val="17375E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3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t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2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vi</a:t>
            </a:r>
            <a:r>
              <a:rPr sz="3200" spc="-15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25" dirty="0">
                <a:solidFill>
                  <a:srgbClr val="17375E"/>
                </a:solidFill>
                <a:cs typeface="Calibri"/>
              </a:rPr>
              <a:t>w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s/</a:t>
            </a:r>
            <a:r>
              <a:rPr sz="3200" spc="-85" dirty="0">
                <a:solidFill>
                  <a:srgbClr val="17375E"/>
                </a:solidFill>
                <a:cs typeface="Calibri"/>
              </a:rPr>
              <a:t>f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ocu</a:t>
            </a:r>
            <a:r>
              <a:rPr sz="3200" dirty="0">
                <a:solidFill>
                  <a:srgbClr val="17375E"/>
                </a:solidFill>
                <a:cs typeface="Calibri"/>
              </a:rPr>
              <a:t>s</a:t>
            </a:r>
            <a:r>
              <a:rPr sz="3200" spc="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dirty="0">
                <a:solidFill>
                  <a:srgbClr val="17375E"/>
                </a:solidFill>
                <a:cs typeface="Calibri"/>
              </a:rPr>
              <a:t>g</a:t>
            </a:r>
            <a:r>
              <a:rPr sz="3200" spc="-45" dirty="0">
                <a:solidFill>
                  <a:srgbClr val="17375E"/>
                </a:solidFill>
                <a:cs typeface="Calibri"/>
              </a:rPr>
              <a:t>r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ou</a:t>
            </a:r>
            <a:r>
              <a:rPr sz="3200" dirty="0">
                <a:solidFill>
                  <a:srgbClr val="17375E"/>
                </a:solidFill>
                <a:cs typeface="Calibri"/>
              </a:rPr>
              <a:t>p with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 outs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i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d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15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part</a:t>
            </a:r>
            <a:r>
              <a:rPr sz="3200" spc="-10" dirty="0">
                <a:solidFill>
                  <a:srgbClr val="17375E"/>
                </a:solidFill>
                <a:cs typeface="Calibri"/>
              </a:rPr>
              <a:t>n</a:t>
            </a:r>
            <a:r>
              <a:rPr sz="320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60" dirty="0">
                <a:solidFill>
                  <a:srgbClr val="17375E"/>
                </a:solidFill>
                <a:cs typeface="Calibri"/>
              </a:rPr>
              <a:t>r</a:t>
            </a:r>
            <a:r>
              <a:rPr sz="3200" dirty="0">
                <a:solidFill>
                  <a:srgbClr val="17375E"/>
                </a:solidFill>
                <a:cs typeface="Calibri"/>
              </a:rPr>
              <a:t>s and</a:t>
            </a:r>
            <a:r>
              <a:rPr sz="3200" spc="10" dirty="0">
                <a:solidFill>
                  <a:srgbClr val="17375E"/>
                </a:solidFill>
                <a:cs typeface="Calibri"/>
              </a:rPr>
              <a:t> </a:t>
            </a:r>
            <a:r>
              <a:rPr sz="3200" spc="-50" dirty="0">
                <a:solidFill>
                  <a:srgbClr val="17375E"/>
                </a:solidFill>
                <a:cs typeface="Calibri"/>
              </a:rPr>
              <a:t>e</a:t>
            </a:r>
            <a:r>
              <a:rPr sz="3200" spc="-5" dirty="0">
                <a:solidFill>
                  <a:srgbClr val="17375E"/>
                </a:solidFill>
                <a:cs typeface="Calibri"/>
              </a:rPr>
              <a:t>xperts</a:t>
            </a:r>
            <a:endParaRPr sz="3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17476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7375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107</TotalTime>
  <Words>1574</Words>
  <Application>Microsoft Office PowerPoint</Application>
  <PresentationFormat>On-screen Show (4:3)</PresentationFormat>
  <Paragraphs>252</Paragraphs>
  <Slides>44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Arial</vt:lpstr>
      <vt:lpstr>Calibri</vt:lpstr>
      <vt:lpstr>Verdana</vt:lpstr>
      <vt:lpstr>Wingdings 2</vt:lpstr>
      <vt:lpstr>Aspect</vt:lpstr>
      <vt:lpstr>Office Theme</vt:lpstr>
      <vt:lpstr>ACAAA Conference  May 19, 2017 Ft. Smith, AR</vt:lpstr>
      <vt:lpstr>PowerPoint Presentation</vt:lpstr>
      <vt:lpstr>Goals of This Training</vt:lpstr>
      <vt:lpstr>PowerPoint Presentation</vt:lpstr>
      <vt:lpstr>Category Three Standards</vt:lpstr>
      <vt:lpstr>Other Standards to Consider</vt:lpstr>
      <vt:lpstr>PowerPoint Presentation</vt:lpstr>
      <vt:lpstr>Category Three: Community Assessment</vt:lpstr>
      <vt:lpstr>Category Three: Community Assessment</vt:lpstr>
      <vt:lpstr>PowerPoint Presentation</vt:lpstr>
      <vt:lpstr>Standard 3.1</vt:lpstr>
      <vt:lpstr>Standard 3.1</vt:lpstr>
      <vt:lpstr>Standard 3.1</vt:lpstr>
      <vt:lpstr>Standard 3.1</vt:lpstr>
      <vt:lpstr>Standard 3.1</vt:lpstr>
      <vt:lpstr>Standard 3.1</vt:lpstr>
      <vt:lpstr>PowerPoint Presentation</vt:lpstr>
      <vt:lpstr>Standard 3.2</vt:lpstr>
      <vt:lpstr>Standard 3.2</vt:lpstr>
      <vt:lpstr>Standard 3.2</vt:lpstr>
      <vt:lpstr>Standard 3.2</vt:lpstr>
      <vt:lpstr>Standard 3.2</vt:lpstr>
      <vt:lpstr>PowerPoint Presentation</vt:lpstr>
      <vt:lpstr>Standard 3.3</vt:lpstr>
      <vt:lpstr>Standard 3.3</vt:lpstr>
      <vt:lpstr>Standard 3.3</vt:lpstr>
      <vt:lpstr>Standard 3.3</vt:lpstr>
      <vt:lpstr>Standard 3.3</vt:lpstr>
      <vt:lpstr>Standard 3.3</vt:lpstr>
      <vt:lpstr>PowerPoint Presentation</vt:lpstr>
      <vt:lpstr>Standard 3.4</vt:lpstr>
      <vt:lpstr>Standard 3.4</vt:lpstr>
      <vt:lpstr>Standard 3.4</vt:lpstr>
      <vt:lpstr>Standard 3.4</vt:lpstr>
      <vt:lpstr>Standard 3.4</vt:lpstr>
      <vt:lpstr>PowerPoint Presentation</vt:lpstr>
      <vt:lpstr>Standard 3.5</vt:lpstr>
      <vt:lpstr>Standard 3.5</vt:lpstr>
      <vt:lpstr>Standard 3.5</vt:lpstr>
      <vt:lpstr>Standard 3.5</vt:lpstr>
      <vt:lpstr>Standard 3.5</vt:lpstr>
      <vt:lpstr>PowerPoint Presentation</vt:lpstr>
      <vt:lpstr>Assessment Scale</vt:lpstr>
      <vt:lpstr>QUESTIONS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CSGB3</dc:creator>
  <cp:lastModifiedBy>Arkansas Community Action Agencies Association Inc</cp:lastModifiedBy>
  <cp:revision>14</cp:revision>
  <cp:lastPrinted>2017-05-11T21:01:36Z</cp:lastPrinted>
  <dcterms:created xsi:type="dcterms:W3CDTF">2017-05-02T19:47:29Z</dcterms:created>
  <dcterms:modified xsi:type="dcterms:W3CDTF">2017-05-12T00:13:08Z</dcterms:modified>
</cp:coreProperties>
</file>