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handoutMasterIdLst>
    <p:handoutMasterId r:id="rId16"/>
  </p:handoutMasterIdLst>
  <p:sldIdLst>
    <p:sldId id="357" r:id="rId2"/>
    <p:sldId id="358" r:id="rId3"/>
    <p:sldId id="353" r:id="rId4"/>
    <p:sldId id="349" r:id="rId5"/>
    <p:sldId id="367" r:id="rId6"/>
    <p:sldId id="426" r:id="rId7"/>
    <p:sldId id="424" r:id="rId8"/>
    <p:sldId id="427" r:id="rId9"/>
    <p:sldId id="425" r:id="rId10"/>
    <p:sldId id="430" r:id="rId11"/>
    <p:sldId id="411" r:id="rId12"/>
    <p:sldId id="428" r:id="rId13"/>
    <p:sldId id="37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216" autoAdjust="0"/>
  </p:normalViewPr>
  <p:slideViewPr>
    <p:cSldViewPr>
      <p:cViewPr varScale="1">
        <p:scale>
          <a:sx n="82" d="100"/>
          <a:sy n="82" d="100"/>
        </p:scale>
        <p:origin x="164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EF0B6-7FF7-477D-A140-A20104FF4BAD}"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US"/>
        </a:p>
      </dgm:t>
    </dgm:pt>
    <dgm:pt modelId="{75CC8A84-9CBC-45F8-8ECE-20CB5B546714}">
      <dgm:prSet>
        <dgm:style>
          <a:lnRef idx="3">
            <a:schemeClr val="lt1"/>
          </a:lnRef>
          <a:fillRef idx="1">
            <a:schemeClr val="accent2"/>
          </a:fillRef>
          <a:effectRef idx="1">
            <a:schemeClr val="accent2"/>
          </a:effectRef>
          <a:fontRef idx="minor">
            <a:schemeClr val="lt1"/>
          </a:fontRef>
        </dgm:style>
      </dgm:prSet>
      <dgm:spPr/>
      <dgm:t>
        <a:bodyPr/>
        <a:lstStyle/>
        <a:p>
          <a:pPr rtl="0"/>
          <a:r>
            <a:rPr lang="en-US" baseline="0" dirty="0" smtClean="0"/>
            <a:t>Closed</a:t>
          </a:r>
          <a:endParaRPr lang="en-US" dirty="0"/>
        </a:p>
      </dgm:t>
    </dgm:pt>
    <dgm:pt modelId="{5CB98C71-E230-416A-858D-EA6F62B26F7C}" type="parTrans" cxnId="{953AD5C3-AB44-45F2-B68A-AFB479497A6F}">
      <dgm:prSet/>
      <dgm:spPr/>
      <dgm:t>
        <a:bodyPr/>
        <a:lstStyle/>
        <a:p>
          <a:endParaRPr lang="en-US"/>
        </a:p>
      </dgm:t>
    </dgm:pt>
    <dgm:pt modelId="{CE88A886-1EAF-4421-9429-CFF2260486C7}" type="sibTrans" cxnId="{953AD5C3-AB44-45F2-B68A-AFB479497A6F}">
      <dgm:prSet/>
      <dgm:spPr/>
      <dgm:t>
        <a:bodyPr/>
        <a:lstStyle/>
        <a:p>
          <a:endParaRPr lang="en-US"/>
        </a:p>
      </dgm:t>
    </dgm:pt>
    <dgm:pt modelId="{CC7EA5A7-AAD8-4CEF-9827-451C64C0A8AB}">
      <dgm:prSet/>
      <dgm:spPr/>
      <dgm:t>
        <a:bodyPr/>
        <a:lstStyle/>
        <a:p>
          <a:pPr rtl="0"/>
          <a:r>
            <a:rPr lang="en-US" baseline="0" dirty="0" smtClean="0"/>
            <a:t>Financial Empowerment </a:t>
          </a:r>
          <a:endParaRPr lang="en-US" dirty="0"/>
        </a:p>
      </dgm:t>
    </dgm:pt>
    <dgm:pt modelId="{EEF1B70C-E23B-4D8A-9ADC-58D500B8AC8E}" type="parTrans" cxnId="{D04404F5-43E7-4C9A-BFC6-86FE52974FE0}">
      <dgm:prSet/>
      <dgm:spPr/>
      <dgm:t>
        <a:bodyPr/>
        <a:lstStyle/>
        <a:p>
          <a:endParaRPr lang="en-US"/>
        </a:p>
      </dgm:t>
    </dgm:pt>
    <dgm:pt modelId="{CACE8A2D-B9E9-4453-A4B1-6CE9F27D5EC0}" type="sibTrans" cxnId="{D04404F5-43E7-4C9A-BFC6-86FE52974FE0}">
      <dgm:prSet/>
      <dgm:spPr/>
      <dgm:t>
        <a:bodyPr/>
        <a:lstStyle/>
        <a:p>
          <a:endParaRPr lang="en-US"/>
        </a:p>
      </dgm:t>
    </dgm:pt>
    <dgm:pt modelId="{D9F28027-C639-4B5E-9183-DE607F6FDC0E}">
      <dgm:prSet/>
      <dgm:spPr/>
      <dgm:t>
        <a:bodyPr/>
        <a:lstStyle/>
        <a:p>
          <a:pPr rtl="0"/>
          <a:r>
            <a:rPr lang="en-US" baseline="0" dirty="0" smtClean="0"/>
            <a:t>Results at the Community Level</a:t>
          </a:r>
          <a:endParaRPr lang="en-US" dirty="0"/>
        </a:p>
      </dgm:t>
    </dgm:pt>
    <dgm:pt modelId="{1F0264DD-9D41-4B3C-A17C-045A085FE09A}" type="parTrans" cxnId="{31DB861D-E612-494E-80C5-905B2125D2F9}">
      <dgm:prSet/>
      <dgm:spPr/>
      <dgm:t>
        <a:bodyPr/>
        <a:lstStyle/>
        <a:p>
          <a:endParaRPr lang="en-US"/>
        </a:p>
      </dgm:t>
    </dgm:pt>
    <dgm:pt modelId="{16452DF5-CE02-43F1-9EB5-FA1EE0098D4D}" type="sibTrans" cxnId="{31DB861D-E612-494E-80C5-905B2125D2F9}">
      <dgm:prSet/>
      <dgm:spPr/>
      <dgm:t>
        <a:bodyPr/>
        <a:lstStyle/>
        <a:p>
          <a:endParaRPr lang="en-US"/>
        </a:p>
      </dgm:t>
    </dgm:pt>
    <dgm:pt modelId="{870CC25B-561E-4202-9744-7C0F8C46A1A0}">
      <dgm:prSet/>
      <dgm:spPr/>
      <dgm:t>
        <a:bodyPr/>
        <a:lstStyle/>
        <a:p>
          <a:pPr rtl="0"/>
          <a:r>
            <a:rPr lang="en-US" baseline="0" dirty="0" smtClean="0"/>
            <a:t>Trauma Informed Approaches</a:t>
          </a:r>
          <a:endParaRPr lang="en-US" dirty="0"/>
        </a:p>
      </dgm:t>
    </dgm:pt>
    <dgm:pt modelId="{2472A21B-B322-49E4-9EB7-4A92EA3135A4}" type="parTrans" cxnId="{A73DC47D-2D80-4954-99A3-2F160CDC97BE}">
      <dgm:prSet/>
      <dgm:spPr/>
      <dgm:t>
        <a:bodyPr/>
        <a:lstStyle/>
        <a:p>
          <a:endParaRPr lang="en-US"/>
        </a:p>
      </dgm:t>
    </dgm:pt>
    <dgm:pt modelId="{BF9FD915-CF8A-4874-AEE4-32DFF552A57B}" type="sibTrans" cxnId="{A73DC47D-2D80-4954-99A3-2F160CDC97BE}">
      <dgm:prSet/>
      <dgm:spPr/>
      <dgm:t>
        <a:bodyPr/>
        <a:lstStyle/>
        <a:p>
          <a:endParaRPr lang="en-US"/>
        </a:p>
      </dgm:t>
    </dgm:pt>
    <dgm:pt modelId="{A5398BBC-96CB-4D2D-AE9C-ACAD16E6928A}">
      <dgm:prSet/>
      <dgm:spPr/>
      <dgm:t>
        <a:bodyPr/>
        <a:lstStyle/>
        <a:p>
          <a:pPr rtl="0"/>
          <a:r>
            <a:rPr lang="en-US" baseline="0" dirty="0" smtClean="0"/>
            <a:t>Bundling Services</a:t>
          </a:r>
          <a:endParaRPr lang="en-US" dirty="0"/>
        </a:p>
      </dgm:t>
    </dgm:pt>
    <dgm:pt modelId="{19938130-0B2C-4721-BC9C-AF6F4438A653}" type="parTrans" cxnId="{AE485B0E-E016-41EA-9AF3-3204B39C0D20}">
      <dgm:prSet/>
      <dgm:spPr/>
      <dgm:t>
        <a:bodyPr/>
        <a:lstStyle/>
        <a:p>
          <a:endParaRPr lang="en-US"/>
        </a:p>
      </dgm:t>
    </dgm:pt>
    <dgm:pt modelId="{E75796DF-F800-41AE-9783-F3CDB041119F}" type="sibTrans" cxnId="{AE485B0E-E016-41EA-9AF3-3204B39C0D20}">
      <dgm:prSet/>
      <dgm:spPr/>
      <dgm:t>
        <a:bodyPr/>
        <a:lstStyle/>
        <a:p>
          <a:endParaRPr lang="en-US"/>
        </a:p>
      </dgm:t>
    </dgm:pt>
    <dgm:pt modelId="{B95FC227-17A8-4C3B-943E-0EEF8F212F2E}">
      <dgm:prSet>
        <dgm:style>
          <a:lnRef idx="3">
            <a:schemeClr val="lt1"/>
          </a:lnRef>
          <a:fillRef idx="1">
            <a:schemeClr val="accent1"/>
          </a:fillRef>
          <a:effectRef idx="1">
            <a:schemeClr val="accent1"/>
          </a:effectRef>
          <a:fontRef idx="minor">
            <a:schemeClr val="lt1"/>
          </a:fontRef>
        </dgm:style>
      </dgm:prSet>
      <dgm:spPr/>
      <dgm:t>
        <a:bodyPr/>
        <a:lstStyle/>
        <a:p>
          <a:pPr rtl="0"/>
          <a:r>
            <a:rPr lang="en-US" baseline="0" dirty="0" smtClean="0"/>
            <a:t>Open</a:t>
          </a:r>
          <a:endParaRPr lang="en-US" dirty="0"/>
        </a:p>
      </dgm:t>
    </dgm:pt>
    <dgm:pt modelId="{3CCA6AA0-F895-4F29-822F-ED03F0262F65}" type="parTrans" cxnId="{58520C75-B30B-4FE4-B0B7-C6F81A2622C4}">
      <dgm:prSet/>
      <dgm:spPr/>
      <dgm:t>
        <a:bodyPr/>
        <a:lstStyle/>
        <a:p>
          <a:endParaRPr lang="en-US"/>
        </a:p>
      </dgm:t>
    </dgm:pt>
    <dgm:pt modelId="{F79F3A4A-B628-4EDB-923A-254740833F68}" type="sibTrans" cxnId="{58520C75-B30B-4FE4-B0B7-C6F81A2622C4}">
      <dgm:prSet/>
      <dgm:spPr/>
      <dgm:t>
        <a:bodyPr/>
        <a:lstStyle/>
        <a:p>
          <a:endParaRPr lang="en-US"/>
        </a:p>
      </dgm:t>
    </dgm:pt>
    <dgm:pt modelId="{504F1185-B4C2-4938-A11F-3BDE3E4B021D}">
      <dgm:prSet/>
      <dgm:spPr/>
      <dgm:t>
        <a:bodyPr/>
        <a:lstStyle/>
        <a:p>
          <a:pPr rtl="0"/>
          <a:r>
            <a:rPr lang="en-US" baseline="0" dirty="0" smtClean="0"/>
            <a:t>Health Intersections</a:t>
          </a:r>
          <a:endParaRPr lang="en-US" dirty="0"/>
        </a:p>
      </dgm:t>
    </dgm:pt>
    <dgm:pt modelId="{3ECE776F-FBBB-4E68-9FBF-96263DC39C74}" type="parTrans" cxnId="{A9A16272-D051-40BB-A976-C2EAAE8F7378}">
      <dgm:prSet/>
      <dgm:spPr/>
      <dgm:t>
        <a:bodyPr/>
        <a:lstStyle/>
        <a:p>
          <a:endParaRPr lang="en-US"/>
        </a:p>
      </dgm:t>
    </dgm:pt>
    <dgm:pt modelId="{A9DD0858-B6FF-4417-9DC1-8254B425EF56}" type="sibTrans" cxnId="{A9A16272-D051-40BB-A976-C2EAAE8F7378}">
      <dgm:prSet/>
      <dgm:spPr/>
      <dgm:t>
        <a:bodyPr/>
        <a:lstStyle/>
        <a:p>
          <a:endParaRPr lang="en-US"/>
        </a:p>
      </dgm:t>
    </dgm:pt>
    <dgm:pt modelId="{7DD2164A-7F94-4CB5-BE94-6DB2665E828F}">
      <dgm:prSet/>
      <dgm:spPr/>
      <dgm:t>
        <a:bodyPr/>
        <a:lstStyle/>
        <a:p>
          <a:pPr rtl="0"/>
          <a:r>
            <a:rPr lang="en-US" baseline="0" dirty="0" smtClean="0"/>
            <a:t>Poverty Trends</a:t>
          </a:r>
          <a:endParaRPr lang="en-US" dirty="0"/>
        </a:p>
      </dgm:t>
    </dgm:pt>
    <dgm:pt modelId="{683EDFEF-813B-42D9-A326-04E28D67AF4D}" type="parTrans" cxnId="{5898FD03-B6F1-460A-BA52-83354EA89F54}">
      <dgm:prSet/>
      <dgm:spPr/>
      <dgm:t>
        <a:bodyPr/>
        <a:lstStyle/>
        <a:p>
          <a:endParaRPr lang="en-US"/>
        </a:p>
      </dgm:t>
    </dgm:pt>
    <dgm:pt modelId="{3E6DD1F4-F724-47DC-A1BD-0B66A8BF82D8}" type="sibTrans" cxnId="{5898FD03-B6F1-460A-BA52-83354EA89F54}">
      <dgm:prSet/>
      <dgm:spPr/>
      <dgm:t>
        <a:bodyPr/>
        <a:lstStyle/>
        <a:p>
          <a:endParaRPr lang="en-US"/>
        </a:p>
      </dgm:t>
    </dgm:pt>
    <dgm:pt modelId="{8E2F6C5E-7846-477A-B3AA-F684507CB43F}">
      <dgm:prSet/>
      <dgm:spPr/>
      <dgm:t>
        <a:bodyPr/>
        <a:lstStyle/>
        <a:p>
          <a:pPr rtl="0"/>
          <a:r>
            <a:rPr lang="en-US" dirty="0" smtClean="0"/>
            <a:t>Decreasing Family Homelessness</a:t>
          </a:r>
          <a:endParaRPr lang="en-US" dirty="0"/>
        </a:p>
      </dgm:t>
    </dgm:pt>
    <dgm:pt modelId="{54E23A52-2BE6-4ABD-85FE-2E8698202460}" type="parTrans" cxnId="{7346866F-3FFB-4373-A86E-BA05B48CE1B4}">
      <dgm:prSet/>
      <dgm:spPr/>
      <dgm:t>
        <a:bodyPr/>
        <a:lstStyle/>
        <a:p>
          <a:endParaRPr lang="en-US"/>
        </a:p>
      </dgm:t>
    </dgm:pt>
    <dgm:pt modelId="{78C34A0C-BF2F-4FFC-9951-DC0AA64EEAAF}" type="sibTrans" cxnId="{7346866F-3FFB-4373-A86E-BA05B48CE1B4}">
      <dgm:prSet/>
      <dgm:spPr/>
      <dgm:t>
        <a:bodyPr/>
        <a:lstStyle/>
        <a:p>
          <a:endParaRPr lang="en-US"/>
        </a:p>
      </dgm:t>
    </dgm:pt>
    <dgm:pt modelId="{D28D74AC-B642-4D0D-80C6-971DB8C3F959}" type="pres">
      <dgm:prSet presAssocID="{AA8EF0B6-7FF7-477D-A140-A20104FF4BAD}" presName="list" presStyleCnt="0">
        <dgm:presLayoutVars>
          <dgm:dir/>
          <dgm:animLvl val="lvl"/>
        </dgm:presLayoutVars>
      </dgm:prSet>
      <dgm:spPr/>
      <dgm:t>
        <a:bodyPr/>
        <a:lstStyle/>
        <a:p>
          <a:endParaRPr lang="en-US"/>
        </a:p>
      </dgm:t>
    </dgm:pt>
    <dgm:pt modelId="{38886858-D550-4929-A11F-1ED68894FE27}" type="pres">
      <dgm:prSet presAssocID="{75CC8A84-9CBC-45F8-8ECE-20CB5B546714}" presName="posSpace" presStyleCnt="0"/>
      <dgm:spPr/>
    </dgm:pt>
    <dgm:pt modelId="{235AB2B9-0475-473D-8710-33D3A37F1AFA}" type="pres">
      <dgm:prSet presAssocID="{75CC8A84-9CBC-45F8-8ECE-20CB5B546714}" presName="vertFlow" presStyleCnt="0"/>
      <dgm:spPr/>
    </dgm:pt>
    <dgm:pt modelId="{7A82BBEC-D453-4F3C-B2C4-6E06139F994A}" type="pres">
      <dgm:prSet presAssocID="{75CC8A84-9CBC-45F8-8ECE-20CB5B546714}" presName="topSpace" presStyleCnt="0"/>
      <dgm:spPr/>
    </dgm:pt>
    <dgm:pt modelId="{33D486A8-0C21-4FA1-9E67-728FB19D2BC4}" type="pres">
      <dgm:prSet presAssocID="{75CC8A84-9CBC-45F8-8ECE-20CB5B546714}" presName="firstComp" presStyleCnt="0"/>
      <dgm:spPr/>
    </dgm:pt>
    <dgm:pt modelId="{CE328DCB-9247-453B-97EE-6EC80BCE9482}" type="pres">
      <dgm:prSet presAssocID="{75CC8A84-9CBC-45F8-8ECE-20CB5B546714}" presName="firstChild" presStyleLbl="bgAccFollowNode1" presStyleIdx="0" presStyleCnt="7"/>
      <dgm:spPr/>
      <dgm:t>
        <a:bodyPr/>
        <a:lstStyle/>
        <a:p>
          <a:endParaRPr lang="en-US"/>
        </a:p>
      </dgm:t>
    </dgm:pt>
    <dgm:pt modelId="{0D857376-01FE-48E3-A30C-0F4A853B9C6B}" type="pres">
      <dgm:prSet presAssocID="{75CC8A84-9CBC-45F8-8ECE-20CB5B546714}" presName="firstChildTx" presStyleLbl="bgAccFollowNode1" presStyleIdx="0" presStyleCnt="7">
        <dgm:presLayoutVars>
          <dgm:bulletEnabled val="1"/>
        </dgm:presLayoutVars>
      </dgm:prSet>
      <dgm:spPr/>
      <dgm:t>
        <a:bodyPr/>
        <a:lstStyle/>
        <a:p>
          <a:endParaRPr lang="en-US"/>
        </a:p>
      </dgm:t>
    </dgm:pt>
    <dgm:pt modelId="{9D2C7CED-3531-4540-A030-9F95E4E2B4E5}" type="pres">
      <dgm:prSet presAssocID="{D9F28027-C639-4B5E-9183-DE607F6FDC0E}" presName="comp" presStyleCnt="0"/>
      <dgm:spPr/>
    </dgm:pt>
    <dgm:pt modelId="{8D5AF688-687C-4910-A2D9-C10C89A753A9}" type="pres">
      <dgm:prSet presAssocID="{D9F28027-C639-4B5E-9183-DE607F6FDC0E}" presName="child" presStyleLbl="bgAccFollowNode1" presStyleIdx="1" presStyleCnt="7"/>
      <dgm:spPr/>
      <dgm:t>
        <a:bodyPr/>
        <a:lstStyle/>
        <a:p>
          <a:endParaRPr lang="en-US"/>
        </a:p>
      </dgm:t>
    </dgm:pt>
    <dgm:pt modelId="{F8D73879-0C56-44B4-9515-E87F82F96D75}" type="pres">
      <dgm:prSet presAssocID="{D9F28027-C639-4B5E-9183-DE607F6FDC0E}" presName="childTx" presStyleLbl="bgAccFollowNode1" presStyleIdx="1" presStyleCnt="7">
        <dgm:presLayoutVars>
          <dgm:bulletEnabled val="1"/>
        </dgm:presLayoutVars>
      </dgm:prSet>
      <dgm:spPr/>
      <dgm:t>
        <a:bodyPr/>
        <a:lstStyle/>
        <a:p>
          <a:endParaRPr lang="en-US"/>
        </a:p>
      </dgm:t>
    </dgm:pt>
    <dgm:pt modelId="{05FB23E1-347C-420D-855B-BE301719BDBD}" type="pres">
      <dgm:prSet presAssocID="{870CC25B-561E-4202-9744-7C0F8C46A1A0}" presName="comp" presStyleCnt="0"/>
      <dgm:spPr/>
    </dgm:pt>
    <dgm:pt modelId="{A91982CA-5C2A-430C-9491-253110CCFE34}" type="pres">
      <dgm:prSet presAssocID="{870CC25B-561E-4202-9744-7C0F8C46A1A0}" presName="child" presStyleLbl="bgAccFollowNode1" presStyleIdx="2" presStyleCnt="7"/>
      <dgm:spPr/>
      <dgm:t>
        <a:bodyPr/>
        <a:lstStyle/>
        <a:p>
          <a:endParaRPr lang="en-US"/>
        </a:p>
      </dgm:t>
    </dgm:pt>
    <dgm:pt modelId="{AE518095-65F5-4831-9259-C2C5297D6873}" type="pres">
      <dgm:prSet presAssocID="{870CC25B-561E-4202-9744-7C0F8C46A1A0}" presName="childTx" presStyleLbl="bgAccFollowNode1" presStyleIdx="2" presStyleCnt="7">
        <dgm:presLayoutVars>
          <dgm:bulletEnabled val="1"/>
        </dgm:presLayoutVars>
      </dgm:prSet>
      <dgm:spPr/>
      <dgm:t>
        <a:bodyPr/>
        <a:lstStyle/>
        <a:p>
          <a:endParaRPr lang="en-US"/>
        </a:p>
      </dgm:t>
    </dgm:pt>
    <dgm:pt modelId="{16FCAC88-B396-4747-A8F0-C0A7BEF33456}" type="pres">
      <dgm:prSet presAssocID="{A5398BBC-96CB-4D2D-AE9C-ACAD16E6928A}" presName="comp" presStyleCnt="0"/>
      <dgm:spPr/>
    </dgm:pt>
    <dgm:pt modelId="{7CDBB15A-A8CB-47CB-AE41-DA9B058FC5E9}" type="pres">
      <dgm:prSet presAssocID="{A5398BBC-96CB-4D2D-AE9C-ACAD16E6928A}" presName="child" presStyleLbl="bgAccFollowNode1" presStyleIdx="3" presStyleCnt="7"/>
      <dgm:spPr/>
      <dgm:t>
        <a:bodyPr/>
        <a:lstStyle/>
        <a:p>
          <a:endParaRPr lang="en-US"/>
        </a:p>
      </dgm:t>
    </dgm:pt>
    <dgm:pt modelId="{6F19166B-21F3-4636-BC59-6C9DF9F8E270}" type="pres">
      <dgm:prSet presAssocID="{A5398BBC-96CB-4D2D-AE9C-ACAD16E6928A}" presName="childTx" presStyleLbl="bgAccFollowNode1" presStyleIdx="3" presStyleCnt="7">
        <dgm:presLayoutVars>
          <dgm:bulletEnabled val="1"/>
        </dgm:presLayoutVars>
      </dgm:prSet>
      <dgm:spPr/>
      <dgm:t>
        <a:bodyPr/>
        <a:lstStyle/>
        <a:p>
          <a:endParaRPr lang="en-US"/>
        </a:p>
      </dgm:t>
    </dgm:pt>
    <dgm:pt modelId="{47D4EA63-72FF-4263-9C19-9A705A155F76}" type="pres">
      <dgm:prSet presAssocID="{75CC8A84-9CBC-45F8-8ECE-20CB5B546714}" presName="negSpace" presStyleCnt="0"/>
      <dgm:spPr/>
    </dgm:pt>
    <dgm:pt modelId="{C63D6F54-F325-4BF7-96CC-64E7A61E6656}" type="pres">
      <dgm:prSet presAssocID="{75CC8A84-9CBC-45F8-8ECE-20CB5B546714}" presName="circle" presStyleLbl="node1" presStyleIdx="0" presStyleCnt="2"/>
      <dgm:spPr/>
      <dgm:t>
        <a:bodyPr/>
        <a:lstStyle/>
        <a:p>
          <a:endParaRPr lang="en-US"/>
        </a:p>
      </dgm:t>
    </dgm:pt>
    <dgm:pt modelId="{F32B5FFB-8062-4C47-8B89-7333CE41BD4D}" type="pres">
      <dgm:prSet presAssocID="{CE88A886-1EAF-4421-9429-CFF2260486C7}" presName="transSpace" presStyleCnt="0"/>
      <dgm:spPr/>
    </dgm:pt>
    <dgm:pt modelId="{8ED6C63E-0E23-452F-9537-FC85BC5A1B1E}" type="pres">
      <dgm:prSet presAssocID="{B95FC227-17A8-4C3B-943E-0EEF8F212F2E}" presName="posSpace" presStyleCnt="0"/>
      <dgm:spPr/>
    </dgm:pt>
    <dgm:pt modelId="{BF11EB90-A094-4101-9ADB-B492253E68AC}" type="pres">
      <dgm:prSet presAssocID="{B95FC227-17A8-4C3B-943E-0EEF8F212F2E}" presName="vertFlow" presStyleCnt="0"/>
      <dgm:spPr/>
    </dgm:pt>
    <dgm:pt modelId="{8A9BF72F-B168-46F9-B2AC-D11F1C904F20}" type="pres">
      <dgm:prSet presAssocID="{B95FC227-17A8-4C3B-943E-0EEF8F212F2E}" presName="topSpace" presStyleCnt="0"/>
      <dgm:spPr/>
    </dgm:pt>
    <dgm:pt modelId="{B58B9CDE-4E22-4BD3-8856-1A58D2BF8F68}" type="pres">
      <dgm:prSet presAssocID="{B95FC227-17A8-4C3B-943E-0EEF8F212F2E}" presName="firstComp" presStyleCnt="0"/>
      <dgm:spPr/>
    </dgm:pt>
    <dgm:pt modelId="{8448392C-E2EF-415B-91B3-835631EA8465}" type="pres">
      <dgm:prSet presAssocID="{B95FC227-17A8-4C3B-943E-0EEF8F212F2E}" presName="firstChild" presStyleLbl="bgAccFollowNode1" presStyleIdx="4" presStyleCnt="7"/>
      <dgm:spPr/>
      <dgm:t>
        <a:bodyPr/>
        <a:lstStyle/>
        <a:p>
          <a:endParaRPr lang="en-US"/>
        </a:p>
      </dgm:t>
    </dgm:pt>
    <dgm:pt modelId="{BC108567-6EC6-44E6-9447-A704F4397362}" type="pres">
      <dgm:prSet presAssocID="{B95FC227-17A8-4C3B-943E-0EEF8F212F2E}" presName="firstChildTx" presStyleLbl="bgAccFollowNode1" presStyleIdx="4" presStyleCnt="7">
        <dgm:presLayoutVars>
          <dgm:bulletEnabled val="1"/>
        </dgm:presLayoutVars>
      </dgm:prSet>
      <dgm:spPr/>
      <dgm:t>
        <a:bodyPr/>
        <a:lstStyle/>
        <a:p>
          <a:endParaRPr lang="en-US"/>
        </a:p>
      </dgm:t>
    </dgm:pt>
    <dgm:pt modelId="{5C756466-B1ED-4865-98B9-18E7FC9EA51E}" type="pres">
      <dgm:prSet presAssocID="{504F1185-B4C2-4938-A11F-3BDE3E4B021D}" presName="comp" presStyleCnt="0"/>
      <dgm:spPr/>
    </dgm:pt>
    <dgm:pt modelId="{DDA21DA9-DDB1-472B-86FB-B4EFF2FD598A}" type="pres">
      <dgm:prSet presAssocID="{504F1185-B4C2-4938-A11F-3BDE3E4B021D}" presName="child" presStyleLbl="bgAccFollowNode1" presStyleIdx="5" presStyleCnt="7"/>
      <dgm:spPr/>
      <dgm:t>
        <a:bodyPr/>
        <a:lstStyle/>
        <a:p>
          <a:endParaRPr lang="en-US"/>
        </a:p>
      </dgm:t>
    </dgm:pt>
    <dgm:pt modelId="{628C6794-47AC-42F2-9B15-461152BFCCAB}" type="pres">
      <dgm:prSet presAssocID="{504F1185-B4C2-4938-A11F-3BDE3E4B021D}" presName="childTx" presStyleLbl="bgAccFollowNode1" presStyleIdx="5" presStyleCnt="7">
        <dgm:presLayoutVars>
          <dgm:bulletEnabled val="1"/>
        </dgm:presLayoutVars>
      </dgm:prSet>
      <dgm:spPr/>
      <dgm:t>
        <a:bodyPr/>
        <a:lstStyle/>
        <a:p>
          <a:endParaRPr lang="en-US"/>
        </a:p>
      </dgm:t>
    </dgm:pt>
    <dgm:pt modelId="{95845861-A7E1-4F8C-BC7E-EAA4A37089E4}" type="pres">
      <dgm:prSet presAssocID="{8E2F6C5E-7846-477A-B3AA-F684507CB43F}" presName="comp" presStyleCnt="0"/>
      <dgm:spPr/>
    </dgm:pt>
    <dgm:pt modelId="{FDF4ED63-A6FB-4F75-AB90-7FA2FB262EAA}" type="pres">
      <dgm:prSet presAssocID="{8E2F6C5E-7846-477A-B3AA-F684507CB43F}" presName="child" presStyleLbl="bgAccFollowNode1" presStyleIdx="6" presStyleCnt="7"/>
      <dgm:spPr/>
      <dgm:t>
        <a:bodyPr/>
        <a:lstStyle/>
        <a:p>
          <a:endParaRPr lang="en-US"/>
        </a:p>
      </dgm:t>
    </dgm:pt>
    <dgm:pt modelId="{13C40759-BCCC-49B2-8A86-0087899D234E}" type="pres">
      <dgm:prSet presAssocID="{8E2F6C5E-7846-477A-B3AA-F684507CB43F}" presName="childTx" presStyleLbl="bgAccFollowNode1" presStyleIdx="6" presStyleCnt="7">
        <dgm:presLayoutVars>
          <dgm:bulletEnabled val="1"/>
        </dgm:presLayoutVars>
      </dgm:prSet>
      <dgm:spPr/>
      <dgm:t>
        <a:bodyPr/>
        <a:lstStyle/>
        <a:p>
          <a:endParaRPr lang="en-US"/>
        </a:p>
      </dgm:t>
    </dgm:pt>
    <dgm:pt modelId="{21F9ADC2-D426-442F-A1E6-D5A783DC62BF}" type="pres">
      <dgm:prSet presAssocID="{B95FC227-17A8-4C3B-943E-0EEF8F212F2E}" presName="negSpace" presStyleCnt="0"/>
      <dgm:spPr/>
    </dgm:pt>
    <dgm:pt modelId="{A0692350-EF95-4B95-9368-DEDDAE2C70DD}" type="pres">
      <dgm:prSet presAssocID="{B95FC227-17A8-4C3B-943E-0EEF8F212F2E}" presName="circle" presStyleLbl="node1" presStyleIdx="1" presStyleCnt="2"/>
      <dgm:spPr/>
      <dgm:t>
        <a:bodyPr/>
        <a:lstStyle/>
        <a:p>
          <a:endParaRPr lang="en-US"/>
        </a:p>
      </dgm:t>
    </dgm:pt>
  </dgm:ptLst>
  <dgm:cxnLst>
    <dgm:cxn modelId="{801942F4-ECC4-4A67-9689-D4B242D90791}" type="presOf" srcId="{504F1185-B4C2-4938-A11F-3BDE3E4B021D}" destId="{628C6794-47AC-42F2-9B15-461152BFCCAB}" srcOrd="1" destOrd="0" presId="urn:microsoft.com/office/officeart/2005/8/layout/hList9"/>
    <dgm:cxn modelId="{38133446-0C4C-49A4-9452-5677FFC10E3F}" type="presOf" srcId="{870CC25B-561E-4202-9744-7C0F8C46A1A0}" destId="{AE518095-65F5-4831-9259-C2C5297D6873}" srcOrd="1" destOrd="0" presId="urn:microsoft.com/office/officeart/2005/8/layout/hList9"/>
    <dgm:cxn modelId="{4A80CB5A-70EE-4E23-A015-F634D02EE026}" type="presOf" srcId="{CC7EA5A7-AAD8-4CEF-9827-451C64C0A8AB}" destId="{0D857376-01FE-48E3-A30C-0F4A853B9C6B}" srcOrd="1" destOrd="0" presId="urn:microsoft.com/office/officeart/2005/8/layout/hList9"/>
    <dgm:cxn modelId="{55040DBA-D942-4FE0-BD60-864EDFB074BB}" type="presOf" srcId="{8E2F6C5E-7846-477A-B3AA-F684507CB43F}" destId="{FDF4ED63-A6FB-4F75-AB90-7FA2FB262EAA}" srcOrd="0" destOrd="0" presId="urn:microsoft.com/office/officeart/2005/8/layout/hList9"/>
    <dgm:cxn modelId="{58520C75-B30B-4FE4-B0B7-C6F81A2622C4}" srcId="{AA8EF0B6-7FF7-477D-A140-A20104FF4BAD}" destId="{B95FC227-17A8-4C3B-943E-0EEF8F212F2E}" srcOrd="1" destOrd="0" parTransId="{3CCA6AA0-F895-4F29-822F-ED03F0262F65}" sibTransId="{F79F3A4A-B628-4EDB-923A-254740833F68}"/>
    <dgm:cxn modelId="{B5E55486-521C-43E0-8261-16BB9354B17D}" type="presOf" srcId="{75CC8A84-9CBC-45F8-8ECE-20CB5B546714}" destId="{C63D6F54-F325-4BF7-96CC-64E7A61E6656}" srcOrd="0" destOrd="0" presId="urn:microsoft.com/office/officeart/2005/8/layout/hList9"/>
    <dgm:cxn modelId="{C9DE3F70-2449-43DA-A6E5-EA220F6DD6E4}" type="presOf" srcId="{CC7EA5A7-AAD8-4CEF-9827-451C64C0A8AB}" destId="{CE328DCB-9247-453B-97EE-6EC80BCE9482}" srcOrd="0" destOrd="0" presId="urn:microsoft.com/office/officeart/2005/8/layout/hList9"/>
    <dgm:cxn modelId="{A73DC47D-2D80-4954-99A3-2F160CDC97BE}" srcId="{75CC8A84-9CBC-45F8-8ECE-20CB5B546714}" destId="{870CC25B-561E-4202-9744-7C0F8C46A1A0}" srcOrd="2" destOrd="0" parTransId="{2472A21B-B322-49E4-9EB7-4A92EA3135A4}" sibTransId="{BF9FD915-CF8A-4874-AEE4-32DFF552A57B}"/>
    <dgm:cxn modelId="{AE485B0E-E016-41EA-9AF3-3204B39C0D20}" srcId="{75CC8A84-9CBC-45F8-8ECE-20CB5B546714}" destId="{A5398BBC-96CB-4D2D-AE9C-ACAD16E6928A}" srcOrd="3" destOrd="0" parTransId="{19938130-0B2C-4721-BC9C-AF6F4438A653}" sibTransId="{E75796DF-F800-41AE-9783-F3CDB041119F}"/>
    <dgm:cxn modelId="{5898FD03-B6F1-460A-BA52-83354EA89F54}" srcId="{B95FC227-17A8-4C3B-943E-0EEF8F212F2E}" destId="{7DD2164A-7F94-4CB5-BE94-6DB2665E828F}" srcOrd="0" destOrd="0" parTransId="{683EDFEF-813B-42D9-A326-04E28D67AF4D}" sibTransId="{3E6DD1F4-F724-47DC-A1BD-0B66A8BF82D8}"/>
    <dgm:cxn modelId="{588AD584-E895-477E-A5DA-761464569DF8}" type="presOf" srcId="{8E2F6C5E-7846-477A-B3AA-F684507CB43F}" destId="{13C40759-BCCC-49B2-8A86-0087899D234E}" srcOrd="1" destOrd="0" presId="urn:microsoft.com/office/officeart/2005/8/layout/hList9"/>
    <dgm:cxn modelId="{B59EC10C-B386-4F9D-ADC2-E5A1C07B884A}" type="presOf" srcId="{870CC25B-561E-4202-9744-7C0F8C46A1A0}" destId="{A91982CA-5C2A-430C-9491-253110CCFE34}" srcOrd="0" destOrd="0" presId="urn:microsoft.com/office/officeart/2005/8/layout/hList9"/>
    <dgm:cxn modelId="{7346866F-3FFB-4373-A86E-BA05B48CE1B4}" srcId="{B95FC227-17A8-4C3B-943E-0EEF8F212F2E}" destId="{8E2F6C5E-7846-477A-B3AA-F684507CB43F}" srcOrd="2" destOrd="0" parTransId="{54E23A52-2BE6-4ABD-85FE-2E8698202460}" sibTransId="{78C34A0C-BF2F-4FFC-9951-DC0AA64EEAAF}"/>
    <dgm:cxn modelId="{D04404F5-43E7-4C9A-BFC6-86FE52974FE0}" srcId="{75CC8A84-9CBC-45F8-8ECE-20CB5B546714}" destId="{CC7EA5A7-AAD8-4CEF-9827-451C64C0A8AB}" srcOrd="0" destOrd="0" parTransId="{EEF1B70C-E23B-4D8A-9ADC-58D500B8AC8E}" sibTransId="{CACE8A2D-B9E9-4453-A4B1-6CE9F27D5EC0}"/>
    <dgm:cxn modelId="{C4BEE1A2-3342-46FD-A914-264E22AD7BAE}" type="presOf" srcId="{B95FC227-17A8-4C3B-943E-0EEF8F212F2E}" destId="{A0692350-EF95-4B95-9368-DEDDAE2C70DD}" srcOrd="0" destOrd="0" presId="urn:microsoft.com/office/officeart/2005/8/layout/hList9"/>
    <dgm:cxn modelId="{531C61D6-C55F-4AC8-8C7E-983D2944DED7}" type="presOf" srcId="{AA8EF0B6-7FF7-477D-A140-A20104FF4BAD}" destId="{D28D74AC-B642-4D0D-80C6-971DB8C3F959}" srcOrd="0" destOrd="0" presId="urn:microsoft.com/office/officeart/2005/8/layout/hList9"/>
    <dgm:cxn modelId="{B2FDC67F-C293-4401-A02C-E5064D9F2FA2}" type="presOf" srcId="{D9F28027-C639-4B5E-9183-DE607F6FDC0E}" destId="{8D5AF688-687C-4910-A2D9-C10C89A753A9}" srcOrd="0" destOrd="0" presId="urn:microsoft.com/office/officeart/2005/8/layout/hList9"/>
    <dgm:cxn modelId="{A9A16272-D051-40BB-A976-C2EAAE8F7378}" srcId="{B95FC227-17A8-4C3B-943E-0EEF8F212F2E}" destId="{504F1185-B4C2-4938-A11F-3BDE3E4B021D}" srcOrd="1" destOrd="0" parTransId="{3ECE776F-FBBB-4E68-9FBF-96263DC39C74}" sibTransId="{A9DD0858-B6FF-4417-9DC1-8254B425EF56}"/>
    <dgm:cxn modelId="{DAEB1BF5-F1A9-4887-986C-F6704B5F25DA}" type="presOf" srcId="{7DD2164A-7F94-4CB5-BE94-6DB2665E828F}" destId="{BC108567-6EC6-44E6-9447-A704F4397362}" srcOrd="1" destOrd="0" presId="urn:microsoft.com/office/officeart/2005/8/layout/hList9"/>
    <dgm:cxn modelId="{31DB861D-E612-494E-80C5-905B2125D2F9}" srcId="{75CC8A84-9CBC-45F8-8ECE-20CB5B546714}" destId="{D9F28027-C639-4B5E-9183-DE607F6FDC0E}" srcOrd="1" destOrd="0" parTransId="{1F0264DD-9D41-4B3C-A17C-045A085FE09A}" sibTransId="{16452DF5-CE02-43F1-9EB5-FA1EE0098D4D}"/>
    <dgm:cxn modelId="{C9E2295C-C6B7-4060-9A05-4AC6EAF34DAB}" type="presOf" srcId="{504F1185-B4C2-4938-A11F-3BDE3E4B021D}" destId="{DDA21DA9-DDB1-472B-86FB-B4EFF2FD598A}" srcOrd="0" destOrd="0" presId="urn:microsoft.com/office/officeart/2005/8/layout/hList9"/>
    <dgm:cxn modelId="{DA1CFA55-A12E-4896-8776-A9FBB684C096}" type="presOf" srcId="{A5398BBC-96CB-4D2D-AE9C-ACAD16E6928A}" destId="{7CDBB15A-A8CB-47CB-AE41-DA9B058FC5E9}" srcOrd="0" destOrd="0" presId="urn:microsoft.com/office/officeart/2005/8/layout/hList9"/>
    <dgm:cxn modelId="{7B55E360-DA3F-400E-87BB-5031D9B132FF}" type="presOf" srcId="{D9F28027-C639-4B5E-9183-DE607F6FDC0E}" destId="{F8D73879-0C56-44B4-9515-E87F82F96D75}" srcOrd="1" destOrd="0" presId="urn:microsoft.com/office/officeart/2005/8/layout/hList9"/>
    <dgm:cxn modelId="{953AD5C3-AB44-45F2-B68A-AFB479497A6F}" srcId="{AA8EF0B6-7FF7-477D-A140-A20104FF4BAD}" destId="{75CC8A84-9CBC-45F8-8ECE-20CB5B546714}" srcOrd="0" destOrd="0" parTransId="{5CB98C71-E230-416A-858D-EA6F62B26F7C}" sibTransId="{CE88A886-1EAF-4421-9429-CFF2260486C7}"/>
    <dgm:cxn modelId="{7E9BA21B-1FE5-4497-9484-211348B115EB}" type="presOf" srcId="{7DD2164A-7F94-4CB5-BE94-6DB2665E828F}" destId="{8448392C-E2EF-415B-91B3-835631EA8465}" srcOrd="0" destOrd="0" presId="urn:microsoft.com/office/officeart/2005/8/layout/hList9"/>
    <dgm:cxn modelId="{5BAF895B-AA48-4F8C-B988-417B574E68A4}" type="presOf" srcId="{A5398BBC-96CB-4D2D-AE9C-ACAD16E6928A}" destId="{6F19166B-21F3-4636-BC59-6C9DF9F8E270}" srcOrd="1" destOrd="0" presId="urn:microsoft.com/office/officeart/2005/8/layout/hList9"/>
    <dgm:cxn modelId="{9ABF6711-E741-4EC7-B50C-6F75DFDDAB1F}" type="presParOf" srcId="{D28D74AC-B642-4D0D-80C6-971DB8C3F959}" destId="{38886858-D550-4929-A11F-1ED68894FE27}" srcOrd="0" destOrd="0" presId="urn:microsoft.com/office/officeart/2005/8/layout/hList9"/>
    <dgm:cxn modelId="{10795732-B8D4-4528-905E-64F348A5E6CB}" type="presParOf" srcId="{D28D74AC-B642-4D0D-80C6-971DB8C3F959}" destId="{235AB2B9-0475-473D-8710-33D3A37F1AFA}" srcOrd="1" destOrd="0" presId="urn:microsoft.com/office/officeart/2005/8/layout/hList9"/>
    <dgm:cxn modelId="{A9D29396-C0DD-4A0E-B058-A4AA41E47214}" type="presParOf" srcId="{235AB2B9-0475-473D-8710-33D3A37F1AFA}" destId="{7A82BBEC-D453-4F3C-B2C4-6E06139F994A}" srcOrd="0" destOrd="0" presId="urn:microsoft.com/office/officeart/2005/8/layout/hList9"/>
    <dgm:cxn modelId="{77761FE5-F60C-4DA1-A3D7-9D84BF71618A}" type="presParOf" srcId="{235AB2B9-0475-473D-8710-33D3A37F1AFA}" destId="{33D486A8-0C21-4FA1-9E67-728FB19D2BC4}" srcOrd="1" destOrd="0" presId="urn:microsoft.com/office/officeart/2005/8/layout/hList9"/>
    <dgm:cxn modelId="{02997EEC-077E-4784-9212-BF5233329027}" type="presParOf" srcId="{33D486A8-0C21-4FA1-9E67-728FB19D2BC4}" destId="{CE328DCB-9247-453B-97EE-6EC80BCE9482}" srcOrd="0" destOrd="0" presId="urn:microsoft.com/office/officeart/2005/8/layout/hList9"/>
    <dgm:cxn modelId="{FBA54218-BD67-425B-BBC4-A16B5E9E8CA2}" type="presParOf" srcId="{33D486A8-0C21-4FA1-9E67-728FB19D2BC4}" destId="{0D857376-01FE-48E3-A30C-0F4A853B9C6B}" srcOrd="1" destOrd="0" presId="urn:microsoft.com/office/officeart/2005/8/layout/hList9"/>
    <dgm:cxn modelId="{3C3F9D83-B246-40B0-9D20-346DB572E43D}" type="presParOf" srcId="{235AB2B9-0475-473D-8710-33D3A37F1AFA}" destId="{9D2C7CED-3531-4540-A030-9F95E4E2B4E5}" srcOrd="2" destOrd="0" presId="urn:microsoft.com/office/officeart/2005/8/layout/hList9"/>
    <dgm:cxn modelId="{2F563AB2-E9A6-4482-9EF1-AA113E79FBBF}" type="presParOf" srcId="{9D2C7CED-3531-4540-A030-9F95E4E2B4E5}" destId="{8D5AF688-687C-4910-A2D9-C10C89A753A9}" srcOrd="0" destOrd="0" presId="urn:microsoft.com/office/officeart/2005/8/layout/hList9"/>
    <dgm:cxn modelId="{B5900935-93B3-449E-B144-8169345EBC8A}" type="presParOf" srcId="{9D2C7CED-3531-4540-A030-9F95E4E2B4E5}" destId="{F8D73879-0C56-44B4-9515-E87F82F96D75}" srcOrd="1" destOrd="0" presId="urn:microsoft.com/office/officeart/2005/8/layout/hList9"/>
    <dgm:cxn modelId="{CC6AD574-9091-40B0-BE9F-6A9E439BE559}" type="presParOf" srcId="{235AB2B9-0475-473D-8710-33D3A37F1AFA}" destId="{05FB23E1-347C-420D-855B-BE301719BDBD}" srcOrd="3" destOrd="0" presId="urn:microsoft.com/office/officeart/2005/8/layout/hList9"/>
    <dgm:cxn modelId="{11DE95F9-CD97-48A0-83ED-1F80A9F45FDC}" type="presParOf" srcId="{05FB23E1-347C-420D-855B-BE301719BDBD}" destId="{A91982CA-5C2A-430C-9491-253110CCFE34}" srcOrd="0" destOrd="0" presId="urn:microsoft.com/office/officeart/2005/8/layout/hList9"/>
    <dgm:cxn modelId="{7C37EABD-71F0-4081-8DB2-FC504BDF48B0}" type="presParOf" srcId="{05FB23E1-347C-420D-855B-BE301719BDBD}" destId="{AE518095-65F5-4831-9259-C2C5297D6873}" srcOrd="1" destOrd="0" presId="urn:microsoft.com/office/officeart/2005/8/layout/hList9"/>
    <dgm:cxn modelId="{7D8B74D6-3CC6-4F8F-BFA0-E383B579471C}" type="presParOf" srcId="{235AB2B9-0475-473D-8710-33D3A37F1AFA}" destId="{16FCAC88-B396-4747-A8F0-C0A7BEF33456}" srcOrd="4" destOrd="0" presId="urn:microsoft.com/office/officeart/2005/8/layout/hList9"/>
    <dgm:cxn modelId="{7DAB554D-321D-4D2C-8E0E-6DAE5129410F}" type="presParOf" srcId="{16FCAC88-B396-4747-A8F0-C0A7BEF33456}" destId="{7CDBB15A-A8CB-47CB-AE41-DA9B058FC5E9}" srcOrd="0" destOrd="0" presId="urn:microsoft.com/office/officeart/2005/8/layout/hList9"/>
    <dgm:cxn modelId="{7D9D696D-EE4D-494B-AA53-062913CE142F}" type="presParOf" srcId="{16FCAC88-B396-4747-A8F0-C0A7BEF33456}" destId="{6F19166B-21F3-4636-BC59-6C9DF9F8E270}" srcOrd="1" destOrd="0" presId="urn:microsoft.com/office/officeart/2005/8/layout/hList9"/>
    <dgm:cxn modelId="{E2DD2524-DECD-4649-9B54-1EBF2B339B74}" type="presParOf" srcId="{D28D74AC-B642-4D0D-80C6-971DB8C3F959}" destId="{47D4EA63-72FF-4263-9C19-9A705A155F76}" srcOrd="2" destOrd="0" presId="urn:microsoft.com/office/officeart/2005/8/layout/hList9"/>
    <dgm:cxn modelId="{DC254132-626B-4AE7-B8E4-E69465B26627}" type="presParOf" srcId="{D28D74AC-B642-4D0D-80C6-971DB8C3F959}" destId="{C63D6F54-F325-4BF7-96CC-64E7A61E6656}" srcOrd="3" destOrd="0" presId="urn:microsoft.com/office/officeart/2005/8/layout/hList9"/>
    <dgm:cxn modelId="{A6D564BF-A074-46E5-87DB-2B6597A12C36}" type="presParOf" srcId="{D28D74AC-B642-4D0D-80C6-971DB8C3F959}" destId="{F32B5FFB-8062-4C47-8B89-7333CE41BD4D}" srcOrd="4" destOrd="0" presId="urn:microsoft.com/office/officeart/2005/8/layout/hList9"/>
    <dgm:cxn modelId="{CD3FDF91-F271-4887-8303-7A9DC94F3C11}" type="presParOf" srcId="{D28D74AC-B642-4D0D-80C6-971DB8C3F959}" destId="{8ED6C63E-0E23-452F-9537-FC85BC5A1B1E}" srcOrd="5" destOrd="0" presId="urn:microsoft.com/office/officeart/2005/8/layout/hList9"/>
    <dgm:cxn modelId="{1F645B68-DFEC-4C6D-9225-A1A2BBE30136}" type="presParOf" srcId="{D28D74AC-B642-4D0D-80C6-971DB8C3F959}" destId="{BF11EB90-A094-4101-9ADB-B492253E68AC}" srcOrd="6" destOrd="0" presId="urn:microsoft.com/office/officeart/2005/8/layout/hList9"/>
    <dgm:cxn modelId="{1FEA7080-2E48-4F93-9BB5-D60BBA2519F7}" type="presParOf" srcId="{BF11EB90-A094-4101-9ADB-B492253E68AC}" destId="{8A9BF72F-B168-46F9-B2AC-D11F1C904F20}" srcOrd="0" destOrd="0" presId="urn:microsoft.com/office/officeart/2005/8/layout/hList9"/>
    <dgm:cxn modelId="{CD00CFEB-CF79-419A-B27D-CAE12BB071E0}" type="presParOf" srcId="{BF11EB90-A094-4101-9ADB-B492253E68AC}" destId="{B58B9CDE-4E22-4BD3-8856-1A58D2BF8F68}" srcOrd="1" destOrd="0" presId="urn:microsoft.com/office/officeart/2005/8/layout/hList9"/>
    <dgm:cxn modelId="{8C6DFD12-81DD-4299-8D8B-2724B172A199}" type="presParOf" srcId="{B58B9CDE-4E22-4BD3-8856-1A58D2BF8F68}" destId="{8448392C-E2EF-415B-91B3-835631EA8465}" srcOrd="0" destOrd="0" presId="urn:microsoft.com/office/officeart/2005/8/layout/hList9"/>
    <dgm:cxn modelId="{7F028F9C-685D-4F6A-8DD0-48BBAF3B4E42}" type="presParOf" srcId="{B58B9CDE-4E22-4BD3-8856-1A58D2BF8F68}" destId="{BC108567-6EC6-44E6-9447-A704F4397362}" srcOrd="1" destOrd="0" presId="urn:microsoft.com/office/officeart/2005/8/layout/hList9"/>
    <dgm:cxn modelId="{8F7E7F11-2BBC-4C46-BB2C-B8470F9AB3AA}" type="presParOf" srcId="{BF11EB90-A094-4101-9ADB-B492253E68AC}" destId="{5C756466-B1ED-4865-98B9-18E7FC9EA51E}" srcOrd="2" destOrd="0" presId="urn:microsoft.com/office/officeart/2005/8/layout/hList9"/>
    <dgm:cxn modelId="{5A9FCBBB-DA6A-4DB7-98A8-3CCFF4DC4B03}" type="presParOf" srcId="{5C756466-B1ED-4865-98B9-18E7FC9EA51E}" destId="{DDA21DA9-DDB1-472B-86FB-B4EFF2FD598A}" srcOrd="0" destOrd="0" presId="urn:microsoft.com/office/officeart/2005/8/layout/hList9"/>
    <dgm:cxn modelId="{4621D9E0-B0E6-41BD-AE3A-C2ED04CB5438}" type="presParOf" srcId="{5C756466-B1ED-4865-98B9-18E7FC9EA51E}" destId="{628C6794-47AC-42F2-9B15-461152BFCCAB}" srcOrd="1" destOrd="0" presId="urn:microsoft.com/office/officeart/2005/8/layout/hList9"/>
    <dgm:cxn modelId="{7F650C42-EE23-46F9-AD60-93A79F289057}" type="presParOf" srcId="{BF11EB90-A094-4101-9ADB-B492253E68AC}" destId="{95845861-A7E1-4F8C-BC7E-EAA4A37089E4}" srcOrd="3" destOrd="0" presId="urn:microsoft.com/office/officeart/2005/8/layout/hList9"/>
    <dgm:cxn modelId="{AB452CB7-29AD-4971-A2B8-662311915E41}" type="presParOf" srcId="{95845861-A7E1-4F8C-BC7E-EAA4A37089E4}" destId="{FDF4ED63-A6FB-4F75-AB90-7FA2FB262EAA}" srcOrd="0" destOrd="0" presId="urn:microsoft.com/office/officeart/2005/8/layout/hList9"/>
    <dgm:cxn modelId="{CDC66D0C-2DC7-4020-9014-9A389458671A}" type="presParOf" srcId="{95845861-A7E1-4F8C-BC7E-EAA4A37089E4}" destId="{13C40759-BCCC-49B2-8A86-0087899D234E}" srcOrd="1" destOrd="0" presId="urn:microsoft.com/office/officeart/2005/8/layout/hList9"/>
    <dgm:cxn modelId="{8D2BF025-7E6B-418C-9DC3-A066CB8A5D50}" type="presParOf" srcId="{D28D74AC-B642-4D0D-80C6-971DB8C3F959}" destId="{21F9ADC2-D426-442F-A1E6-D5A783DC62BF}" srcOrd="7" destOrd="0" presId="urn:microsoft.com/office/officeart/2005/8/layout/hList9"/>
    <dgm:cxn modelId="{12B91E66-2C98-4267-AEA9-C7D6A67AC9AC}" type="presParOf" srcId="{D28D74AC-B642-4D0D-80C6-971DB8C3F959}" destId="{A0692350-EF95-4B95-9368-DEDDAE2C70DD}"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16F98F7-FC86-41EC-BAD7-77CA891C107C}" type="datetimeFigureOut">
              <a:rPr lang="en-US" smtClean="0"/>
              <a:t>5/31/2017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1DB2AC-D89E-4686-BB4F-31B8774265AA}" type="slidenum">
              <a:rPr lang="en-US" smtClean="0"/>
              <a:t>‹#›</a:t>
            </a:fld>
            <a:endParaRPr lang="en-US" dirty="0"/>
          </a:p>
        </p:txBody>
      </p:sp>
    </p:spTree>
    <p:extLst>
      <p:ext uri="{BB962C8B-B14F-4D97-AF65-F5344CB8AC3E}">
        <p14:creationId xmlns:p14="http://schemas.microsoft.com/office/powerpoint/2010/main" val="149517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1EB995-4FD7-4C7D-841F-C80DACE0A3FF}" type="datetimeFigureOut">
              <a:rPr lang="en-US" smtClean="0"/>
              <a:t>5/31/2017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C080A1-EF13-4AA3-8FB6-3DFBD3E5E425}" type="slidenum">
              <a:rPr lang="en-US" smtClean="0"/>
              <a:t>‹#›</a:t>
            </a:fld>
            <a:endParaRPr lang="en-US" dirty="0"/>
          </a:p>
        </p:txBody>
      </p:sp>
    </p:spTree>
    <p:extLst>
      <p:ext uri="{BB962C8B-B14F-4D97-AF65-F5344CB8AC3E}">
        <p14:creationId xmlns:p14="http://schemas.microsoft.com/office/powerpoint/2010/main" val="283110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1</a:t>
            </a:fld>
            <a:endParaRPr lang="en-US" dirty="0"/>
          </a:p>
        </p:txBody>
      </p:sp>
    </p:spTree>
    <p:extLst>
      <p:ext uri="{BB962C8B-B14F-4D97-AF65-F5344CB8AC3E}">
        <p14:creationId xmlns:p14="http://schemas.microsoft.com/office/powerpoint/2010/main" val="261896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2545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11</a:t>
            </a:fld>
            <a:endParaRPr lang="en-US" dirty="0"/>
          </a:p>
        </p:txBody>
      </p:sp>
    </p:spTree>
    <p:extLst>
      <p:ext uri="{BB962C8B-B14F-4D97-AF65-F5344CB8AC3E}">
        <p14:creationId xmlns:p14="http://schemas.microsoft.com/office/powerpoint/2010/main" val="53652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12</a:t>
            </a:fld>
            <a:endParaRPr lang="en-US" dirty="0"/>
          </a:p>
        </p:txBody>
      </p:sp>
    </p:spTree>
    <p:extLst>
      <p:ext uri="{BB962C8B-B14F-4D97-AF65-F5344CB8AC3E}">
        <p14:creationId xmlns:p14="http://schemas.microsoft.com/office/powerpoint/2010/main" val="4192552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DD7984D-25EB-4D7E-A6C8-9249238ED08E}" type="slidenum">
              <a:rPr lang="en-US" smtClean="0"/>
              <a:t>13</a:t>
            </a:fld>
            <a:endParaRPr lang="en-US" dirty="0"/>
          </a:p>
        </p:txBody>
      </p:sp>
    </p:spTree>
    <p:extLst>
      <p:ext uri="{BB962C8B-B14F-4D97-AF65-F5344CB8AC3E}">
        <p14:creationId xmlns:p14="http://schemas.microsoft.com/office/powerpoint/2010/main" val="95951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2</a:t>
            </a:fld>
            <a:endParaRPr lang="en-US" dirty="0"/>
          </a:p>
        </p:txBody>
      </p:sp>
    </p:spTree>
    <p:extLst>
      <p:ext uri="{BB962C8B-B14F-4D97-AF65-F5344CB8AC3E}">
        <p14:creationId xmlns:p14="http://schemas.microsoft.com/office/powerpoint/2010/main" val="256571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3</a:t>
            </a:fld>
            <a:endParaRPr lang="en-US" dirty="0"/>
          </a:p>
        </p:txBody>
      </p:sp>
    </p:spTree>
    <p:extLst>
      <p:ext uri="{BB962C8B-B14F-4D97-AF65-F5344CB8AC3E}">
        <p14:creationId xmlns:p14="http://schemas.microsoft.com/office/powerpoint/2010/main" val="137769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4</a:t>
            </a:fld>
            <a:endParaRPr lang="en-US" dirty="0"/>
          </a:p>
        </p:txBody>
      </p:sp>
    </p:spTree>
    <p:extLst>
      <p:ext uri="{BB962C8B-B14F-4D97-AF65-F5344CB8AC3E}">
        <p14:creationId xmlns:p14="http://schemas.microsoft.com/office/powerpoint/2010/main" val="4236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5</a:t>
            </a:fld>
            <a:endParaRPr lang="en-US" dirty="0"/>
          </a:p>
        </p:txBody>
      </p:sp>
    </p:spTree>
    <p:extLst>
      <p:ext uri="{BB962C8B-B14F-4D97-AF65-F5344CB8AC3E}">
        <p14:creationId xmlns:p14="http://schemas.microsoft.com/office/powerpoint/2010/main" val="75098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6</a:t>
            </a:fld>
            <a:endParaRPr lang="en-US" dirty="0"/>
          </a:p>
        </p:txBody>
      </p:sp>
    </p:spTree>
    <p:extLst>
      <p:ext uri="{BB962C8B-B14F-4D97-AF65-F5344CB8AC3E}">
        <p14:creationId xmlns:p14="http://schemas.microsoft.com/office/powerpoint/2010/main" val="56968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7</a:t>
            </a:fld>
            <a:endParaRPr lang="en-US" dirty="0"/>
          </a:p>
        </p:txBody>
      </p:sp>
    </p:spTree>
    <p:extLst>
      <p:ext uri="{BB962C8B-B14F-4D97-AF65-F5344CB8AC3E}">
        <p14:creationId xmlns:p14="http://schemas.microsoft.com/office/powerpoint/2010/main" val="244705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8</a:t>
            </a:fld>
            <a:endParaRPr lang="en-US" dirty="0"/>
          </a:p>
        </p:txBody>
      </p:sp>
    </p:spTree>
    <p:extLst>
      <p:ext uri="{BB962C8B-B14F-4D97-AF65-F5344CB8AC3E}">
        <p14:creationId xmlns:p14="http://schemas.microsoft.com/office/powerpoint/2010/main" val="161988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C080A1-EF13-4AA3-8FB6-3DFBD3E5E425}" type="slidenum">
              <a:rPr lang="en-US" smtClean="0"/>
              <a:t>9</a:t>
            </a:fld>
            <a:endParaRPr lang="en-US" dirty="0"/>
          </a:p>
        </p:txBody>
      </p:sp>
    </p:spTree>
    <p:extLst>
      <p:ext uri="{BB962C8B-B14F-4D97-AF65-F5344CB8AC3E}">
        <p14:creationId xmlns:p14="http://schemas.microsoft.com/office/powerpoint/2010/main" val="647992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4839"/>
            <a:ext cx="7671732"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71732" y="6024839"/>
            <a:ext cx="1472268" cy="81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93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20321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314705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6787"/>
            <a:ext cx="9144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1796" y="6023717"/>
            <a:ext cx="14747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9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193471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295848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81564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131898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29725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336102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t>‹#›</a:t>
            </a:fld>
            <a:endParaRPr lang="en-US" dirty="0"/>
          </a:p>
        </p:txBody>
      </p:sp>
    </p:spTree>
    <p:extLst>
      <p:ext uri="{BB962C8B-B14F-4D97-AF65-F5344CB8AC3E}">
        <p14:creationId xmlns:p14="http://schemas.microsoft.com/office/powerpoint/2010/main" val="310334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95CC9-857B-48EE-87FE-93760A088EF4}" type="datetimeFigureOut">
              <a:rPr lang="en-US" smtClean="0"/>
              <a:t>5/31/2017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498EB-79F8-4DF7-ABF5-FFB879D4AB46}" type="slidenum">
              <a:rPr lang="en-US" smtClean="0"/>
              <a:t>‹#›</a:t>
            </a:fld>
            <a:endParaRPr lang="en-US" dirty="0"/>
          </a:p>
        </p:txBody>
      </p:sp>
      <p:pic>
        <p:nvPicPr>
          <p:cNvPr id="7"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50006"/>
            <a:ext cx="9144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7815" y="6040437"/>
            <a:ext cx="14747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9342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b="1" i="0" kern="1200" baseline="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munityactionpartnership.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www.csbgtt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hyperlink" Target="mailto:ckohler@communityactionpartnership.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aspe.hhs.gov/sites/default/files/pdf/224826/ImplementationFederalRuralIMPAC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2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s://lcrcweb.com/lcrc-main-blog/" TargetMode="External"/><Relationship Id="rId5" Type="http://schemas.openxmlformats.org/officeDocument/2006/relationships/image" Target="../media/image2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dirty="0" smtClean="0"/>
              <a:t>Calendar of Required Actions</a:t>
            </a:r>
          </a:p>
        </p:txBody>
      </p:sp>
      <p:sp>
        <p:nvSpPr>
          <p:cNvPr id="100355" name="Content Placeholder 2"/>
          <p:cNvSpPr>
            <a:spLocks noGrp="1"/>
          </p:cNvSpPr>
          <p:nvPr>
            <p:ph idx="1"/>
          </p:nvPr>
        </p:nvSpPr>
        <p:spPr>
          <a:xfrm>
            <a:off x="4605486" y="1607344"/>
            <a:ext cx="4114354" cy="4525119"/>
          </a:xfrm>
        </p:spPr>
        <p:txBody>
          <a:bodyPr/>
          <a:lstStyle/>
          <a:p>
            <a:r>
              <a:rPr lang="en-US" altLang="en-US" dirty="0" smtClean="0"/>
              <a:t>Annually</a:t>
            </a:r>
          </a:p>
          <a:p>
            <a:r>
              <a:rPr lang="en-US" altLang="en-US" dirty="0" smtClean="0"/>
              <a:t>Every 2 Years</a:t>
            </a:r>
          </a:p>
          <a:p>
            <a:r>
              <a:rPr lang="en-US" altLang="en-US" dirty="0" smtClean="0"/>
              <a:t>Every 3 Years</a:t>
            </a:r>
          </a:p>
          <a:p>
            <a:r>
              <a:rPr lang="en-US" altLang="en-US" dirty="0" smtClean="0"/>
              <a:t>Every 5 Years</a:t>
            </a:r>
          </a:p>
          <a:p>
            <a:r>
              <a:rPr lang="en-US" altLang="en-US" dirty="0" smtClean="0"/>
              <a:t>Documentation </a:t>
            </a:r>
          </a:p>
          <a:p>
            <a:endParaRPr lang="en-US" altLang="en-US" dirty="0" smtClean="0"/>
          </a:p>
        </p:txBody>
      </p:sp>
      <p:pic>
        <p:nvPicPr>
          <p:cNvPr id="1003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879" y="1328291"/>
            <a:ext cx="3483695" cy="457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47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81" y="75902"/>
            <a:ext cx="8763372" cy="1143000"/>
          </a:xfrm>
        </p:spPr>
        <p:txBody>
          <a:bodyPr>
            <a:normAutofit fontScale="90000"/>
          </a:bodyPr>
          <a:lstStyle/>
          <a:p>
            <a:pPr>
              <a:defRPr/>
            </a:pPr>
            <a:r>
              <a:rPr lang="en-US" dirty="0" smtClean="0">
                <a:hlinkClick r:id="rId3"/>
              </a:rPr>
              <a:t>www.communityactionpartnership.com</a:t>
            </a:r>
            <a:r>
              <a:rPr lang="en-US" dirty="0" smtClean="0"/>
              <a:t> </a:t>
            </a:r>
            <a:endParaRPr lang="en-US" dirty="0"/>
          </a:p>
        </p:txBody>
      </p:sp>
      <p:pic>
        <p:nvPicPr>
          <p:cNvPr id="3" name="Picture 2"/>
          <p:cNvPicPr>
            <a:picLocks noChangeAspect="1"/>
          </p:cNvPicPr>
          <p:nvPr/>
        </p:nvPicPr>
        <p:blipFill rotWithShape="1">
          <a:blip r:embed="rId4"/>
          <a:srcRect t="10619" r="1266" b="10619"/>
          <a:stretch/>
        </p:blipFill>
        <p:spPr>
          <a:xfrm>
            <a:off x="-762000" y="1066800"/>
            <a:ext cx="10442447" cy="4980877"/>
          </a:xfrm>
          <a:prstGeom prst="rect">
            <a:avLst/>
          </a:prstGeom>
        </p:spPr>
      </p:pic>
      <p:sp>
        <p:nvSpPr>
          <p:cNvPr id="5" name="Down Arrow 4"/>
          <p:cNvSpPr/>
          <p:nvPr/>
        </p:nvSpPr>
        <p:spPr>
          <a:xfrm rot="3520010">
            <a:off x="7390582" y="961523"/>
            <a:ext cx="207644" cy="702929"/>
          </a:xfrm>
          <a:prstGeom prst="downArrow">
            <a:avLst>
              <a:gd name="adj1" fmla="val 50000"/>
              <a:gd name="adj2" fmla="val 76311"/>
            </a:avLst>
          </a:prstGeom>
        </p:spPr>
        <p:style>
          <a:lnRef idx="3">
            <a:schemeClr val="lt1"/>
          </a:lnRef>
          <a:fillRef idx="1">
            <a:schemeClr val="accent6"/>
          </a:fillRef>
          <a:effectRef idx="1">
            <a:schemeClr val="accent6"/>
          </a:effectRef>
          <a:fontRef idx="minor">
            <a:schemeClr val="lt1"/>
          </a:fontRef>
        </p:style>
        <p:txBody>
          <a:bodyPr lIns="91397" tIns="45698" rIns="91397" bIns="45698" anchor="ctr"/>
          <a:lstStyle/>
          <a:p>
            <a:pPr algn="ctr">
              <a:defRPr/>
            </a:pPr>
            <a:endParaRPr lang="en-US" sz="3600" dirty="0">
              <a:solidFill>
                <a:prstClr val="white"/>
              </a:solidFill>
            </a:endParaRPr>
          </a:p>
        </p:txBody>
      </p:sp>
      <p:sp>
        <p:nvSpPr>
          <p:cNvPr id="6" name="Down Arrow 5"/>
          <p:cNvSpPr/>
          <p:nvPr/>
        </p:nvSpPr>
        <p:spPr>
          <a:xfrm rot="13462837">
            <a:off x="5347406" y="1703347"/>
            <a:ext cx="212687" cy="778771"/>
          </a:xfrm>
          <a:prstGeom prst="downArrow">
            <a:avLst>
              <a:gd name="adj1" fmla="val 50000"/>
              <a:gd name="adj2" fmla="val 76311"/>
            </a:avLst>
          </a:prstGeom>
        </p:spPr>
        <p:style>
          <a:lnRef idx="3">
            <a:schemeClr val="lt1"/>
          </a:lnRef>
          <a:fillRef idx="1">
            <a:schemeClr val="accent6"/>
          </a:fillRef>
          <a:effectRef idx="1">
            <a:schemeClr val="accent6"/>
          </a:effectRef>
          <a:fontRef idx="minor">
            <a:schemeClr val="lt1"/>
          </a:fontRef>
        </p:style>
        <p:txBody>
          <a:bodyPr lIns="91397" tIns="45698" rIns="91397" bIns="45698" anchor="ctr"/>
          <a:lstStyle/>
          <a:p>
            <a:pPr algn="ctr">
              <a:defRPr/>
            </a:pPr>
            <a:endParaRPr lang="en-US" sz="3600" dirty="0">
              <a:solidFill>
                <a:prstClr val="white"/>
              </a:solidFill>
            </a:endParaRPr>
          </a:p>
        </p:txBody>
      </p:sp>
      <p:sp>
        <p:nvSpPr>
          <p:cNvPr id="7" name="Down Arrow 6"/>
          <p:cNvSpPr/>
          <p:nvPr/>
        </p:nvSpPr>
        <p:spPr>
          <a:xfrm rot="7289458">
            <a:off x="7978910" y="1600943"/>
            <a:ext cx="235778" cy="634631"/>
          </a:xfrm>
          <a:prstGeom prst="downArrow">
            <a:avLst>
              <a:gd name="adj1" fmla="val 50000"/>
              <a:gd name="adj2" fmla="val 76311"/>
            </a:avLst>
          </a:prstGeom>
        </p:spPr>
        <p:style>
          <a:lnRef idx="3">
            <a:schemeClr val="lt1"/>
          </a:lnRef>
          <a:fillRef idx="1">
            <a:schemeClr val="accent6"/>
          </a:fillRef>
          <a:effectRef idx="1">
            <a:schemeClr val="accent6"/>
          </a:effectRef>
          <a:fontRef idx="minor">
            <a:schemeClr val="lt1"/>
          </a:fontRef>
        </p:style>
        <p:txBody>
          <a:bodyPr lIns="91397" tIns="45698" rIns="91397" bIns="45698" anchor="ctr"/>
          <a:lstStyle/>
          <a:p>
            <a:pPr algn="ctr">
              <a:defRPr/>
            </a:pPr>
            <a:endParaRPr lang="en-US" sz="3600" dirty="0">
              <a:solidFill>
                <a:prstClr val="white"/>
              </a:solidFill>
            </a:endParaRPr>
          </a:p>
        </p:txBody>
      </p:sp>
    </p:spTree>
    <p:extLst>
      <p:ext uri="{BB962C8B-B14F-4D97-AF65-F5344CB8AC3E}">
        <p14:creationId xmlns:p14="http://schemas.microsoft.com/office/powerpoint/2010/main" val="164972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CSBG T/TA Resource Center</a:t>
            </a:r>
            <a:endParaRPr lang="en-US" dirty="0"/>
          </a:p>
        </p:txBody>
      </p:sp>
      <p:sp>
        <p:nvSpPr>
          <p:cNvPr id="3" name="Content Placeholder 2"/>
          <p:cNvSpPr>
            <a:spLocks noGrp="1"/>
          </p:cNvSpPr>
          <p:nvPr>
            <p:ph idx="1"/>
          </p:nvPr>
        </p:nvSpPr>
        <p:spPr>
          <a:xfrm>
            <a:off x="228600" y="2057400"/>
            <a:ext cx="3475159" cy="3809996"/>
          </a:xfrm>
        </p:spPr>
        <p:txBody>
          <a:bodyPr>
            <a:normAutofit/>
          </a:bodyPr>
          <a:lstStyle/>
          <a:p>
            <a:r>
              <a:rPr lang="en-US" sz="2400" dirty="0">
                <a:hlinkClick r:id="rId3"/>
              </a:rPr>
              <a:t>www.csbgtta.org</a:t>
            </a:r>
            <a:endParaRPr lang="en-US" sz="2400" dirty="0"/>
          </a:p>
          <a:p>
            <a:r>
              <a:rPr lang="en-US" sz="2200" i="1" dirty="0"/>
              <a:t>Many more toolkits, webinars, and print resources</a:t>
            </a:r>
          </a:p>
          <a:p>
            <a:r>
              <a:rPr lang="en-US" sz="2200" dirty="0"/>
              <a:t>Consultant Bank</a:t>
            </a:r>
          </a:p>
          <a:p>
            <a:r>
              <a:rPr lang="en-US" sz="2200" dirty="0"/>
              <a:t>Training Calendar</a:t>
            </a:r>
          </a:p>
          <a:p>
            <a:r>
              <a:rPr lang="en-US" sz="2200" dirty="0"/>
              <a:t>Discussion Forum</a:t>
            </a:r>
          </a:p>
          <a:p>
            <a:r>
              <a:rPr lang="en-US" sz="2200" dirty="0"/>
              <a:t>Shared </a:t>
            </a:r>
            <a:r>
              <a:rPr lang="en-US" sz="2200" dirty="0" smtClean="0"/>
              <a:t>Calendar</a:t>
            </a:r>
            <a:endParaRPr lang="en-US" dirty="0" smtClean="0"/>
          </a:p>
          <a:p>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4602"/>
            <a:ext cx="1371600" cy="149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3124200" y="1733464"/>
            <a:ext cx="5841204" cy="3854601"/>
          </a:xfrm>
          <a:prstGeom prst="rect">
            <a:avLst/>
          </a:prstGeom>
        </p:spPr>
      </p:pic>
    </p:spTree>
    <p:extLst>
      <p:ext uri="{BB962C8B-B14F-4D97-AF65-F5344CB8AC3E}">
        <p14:creationId xmlns:p14="http://schemas.microsoft.com/office/powerpoint/2010/main" val="3281317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spect="1"/>
          </p:cNvSpPr>
          <p:nvPr/>
        </p:nvSpPr>
        <p:spPr>
          <a:xfrm>
            <a:off x="-612587" y="185728"/>
            <a:ext cx="9109969" cy="105156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5000" b="1" dirty="0" smtClean="0">
                <a:solidFill>
                  <a:srgbClr val="005288"/>
                </a:solidFill>
                <a:latin typeface="+mn-lt"/>
              </a:rPr>
              <a:t>2017 Annual Convention</a:t>
            </a:r>
            <a:endParaRPr lang="en-US" sz="5000" dirty="0">
              <a:solidFill>
                <a:srgbClr val="005288"/>
              </a:solidFill>
              <a:latin typeface="+mn-lt"/>
            </a:endParaRPr>
          </a:p>
        </p:txBody>
      </p:sp>
      <p:sp>
        <p:nvSpPr>
          <p:cNvPr id="5" name="TextBox 4"/>
          <p:cNvSpPr txBox="1">
            <a:spLocks noChangeAspect="1"/>
          </p:cNvSpPr>
          <p:nvPr/>
        </p:nvSpPr>
        <p:spPr>
          <a:xfrm>
            <a:off x="109049" y="1086004"/>
            <a:ext cx="8961378" cy="1200329"/>
          </a:xfrm>
          <a:prstGeom prst="rect">
            <a:avLst/>
          </a:prstGeom>
          <a:noFill/>
        </p:spPr>
        <p:txBody>
          <a:bodyPr wrap="square" rtlCol="0">
            <a:spAutoFit/>
          </a:bodyPr>
          <a:lstStyle/>
          <a:p>
            <a:pPr algn="ctr"/>
            <a:r>
              <a:rPr lang="en-US" sz="3600" dirty="0">
                <a:solidFill>
                  <a:srgbClr val="DB164E"/>
                </a:solidFill>
              </a:rPr>
              <a:t>Community Action: </a:t>
            </a:r>
            <a:br>
              <a:rPr lang="en-US" sz="3600" dirty="0">
                <a:solidFill>
                  <a:srgbClr val="DB164E"/>
                </a:solidFill>
              </a:rPr>
            </a:br>
            <a:r>
              <a:rPr lang="en-US" sz="3600" dirty="0">
                <a:solidFill>
                  <a:srgbClr val="DB164E"/>
                </a:solidFill>
              </a:rPr>
              <a:t>Transforming Communities, Changing </a:t>
            </a:r>
            <a:r>
              <a:rPr lang="en-US" sz="3600" dirty="0" smtClean="0">
                <a:solidFill>
                  <a:srgbClr val="DB164E"/>
                </a:solidFill>
              </a:rPr>
              <a:t>Lives</a:t>
            </a:r>
            <a:endParaRPr lang="en-US" sz="3600" dirty="0">
              <a:solidFill>
                <a:srgbClr val="DB164E"/>
              </a:solidFill>
            </a:endParaRPr>
          </a:p>
        </p:txBody>
      </p:sp>
      <p:sp>
        <p:nvSpPr>
          <p:cNvPr id="6" name="TextBox 5"/>
          <p:cNvSpPr txBox="1">
            <a:spLocks noChangeAspect="1"/>
          </p:cNvSpPr>
          <p:nvPr/>
        </p:nvSpPr>
        <p:spPr>
          <a:xfrm>
            <a:off x="2372383" y="2402663"/>
            <a:ext cx="4434710" cy="523220"/>
          </a:xfrm>
          <a:prstGeom prst="rect">
            <a:avLst/>
          </a:prstGeom>
          <a:noFill/>
        </p:spPr>
        <p:txBody>
          <a:bodyPr wrap="square" rtlCol="0">
            <a:spAutoFit/>
          </a:bodyPr>
          <a:lstStyle/>
          <a:p>
            <a:pPr algn="ctr"/>
            <a:r>
              <a:rPr lang="en-US" sz="2800" b="1" dirty="0">
                <a:solidFill>
                  <a:srgbClr val="005288"/>
                </a:solidFill>
              </a:rPr>
              <a:t>August 29</a:t>
            </a:r>
            <a:r>
              <a:rPr lang="en-US" sz="2800" b="1" baseline="30000" dirty="0">
                <a:solidFill>
                  <a:srgbClr val="005288"/>
                </a:solidFill>
              </a:rPr>
              <a:t>th</a:t>
            </a:r>
            <a:r>
              <a:rPr lang="en-US" sz="2800" b="1" dirty="0">
                <a:solidFill>
                  <a:srgbClr val="005288"/>
                </a:solidFill>
              </a:rPr>
              <a:t> – September 1</a:t>
            </a:r>
            <a:r>
              <a:rPr lang="en-US" sz="2800" b="1" baseline="30000" dirty="0">
                <a:solidFill>
                  <a:srgbClr val="005288"/>
                </a:solidFill>
              </a:rPr>
              <a:t>st</a:t>
            </a:r>
            <a:endParaRPr lang="en-US" sz="2800"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185" t="29005" r="27404" b="10578"/>
          <a:stretch/>
        </p:blipFill>
        <p:spPr bwMode="auto">
          <a:xfrm>
            <a:off x="539081" y="3191257"/>
            <a:ext cx="2154620" cy="2284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
        <p:nvSpPr>
          <p:cNvPr id="8" name="TextBox 7"/>
          <p:cNvSpPr txBox="1">
            <a:spLocks noChangeAspect="1"/>
          </p:cNvSpPr>
          <p:nvPr/>
        </p:nvSpPr>
        <p:spPr>
          <a:xfrm>
            <a:off x="1861805" y="5537695"/>
            <a:ext cx="6026828" cy="523220"/>
          </a:xfrm>
          <a:prstGeom prst="rect">
            <a:avLst/>
          </a:prstGeom>
          <a:noFill/>
        </p:spPr>
        <p:txBody>
          <a:bodyPr wrap="square" rtlCol="0">
            <a:spAutoFit/>
          </a:bodyPr>
          <a:lstStyle/>
          <a:p>
            <a:r>
              <a:rPr lang="en-US" sz="2800" dirty="0" smtClean="0">
                <a:solidFill>
                  <a:srgbClr val="0000FF"/>
                </a:solidFill>
              </a:rPr>
              <a:t>www.communityactionpartnership.com</a:t>
            </a:r>
          </a:p>
        </p:txBody>
      </p:sp>
      <p:sp>
        <p:nvSpPr>
          <p:cNvPr id="9" name="TextBox 8"/>
          <p:cNvSpPr txBox="1">
            <a:spLocks noChangeAspect="1"/>
          </p:cNvSpPr>
          <p:nvPr/>
        </p:nvSpPr>
        <p:spPr>
          <a:xfrm>
            <a:off x="3279587" y="4891364"/>
            <a:ext cx="5074920" cy="646331"/>
          </a:xfrm>
          <a:prstGeom prst="rect">
            <a:avLst/>
          </a:prstGeom>
          <a:noFill/>
        </p:spPr>
        <p:txBody>
          <a:bodyPr wrap="square" rtlCol="0">
            <a:spAutoFit/>
          </a:bodyPr>
          <a:lstStyle/>
          <a:p>
            <a:r>
              <a:rPr lang="en-US" b="1" dirty="0" smtClean="0">
                <a:solidFill>
                  <a:srgbClr val="005288"/>
                </a:solidFill>
              </a:rPr>
              <a:t>Philadelphia Downtown Marriott -  Philadelphia</a:t>
            </a:r>
            <a:r>
              <a:rPr lang="en-US" b="1" dirty="0">
                <a:solidFill>
                  <a:srgbClr val="005288"/>
                </a:solidFill>
              </a:rPr>
              <a:t>, PA</a:t>
            </a:r>
          </a:p>
          <a:p>
            <a:endParaRPr lang="en-US" dirty="0"/>
          </a:p>
        </p:txBody>
      </p:sp>
      <p:sp>
        <p:nvSpPr>
          <p:cNvPr id="10" name="TextBox 9"/>
          <p:cNvSpPr txBox="1">
            <a:spLocks noChangeAspect="1"/>
          </p:cNvSpPr>
          <p:nvPr/>
        </p:nvSpPr>
        <p:spPr>
          <a:xfrm>
            <a:off x="3279587" y="3031071"/>
            <a:ext cx="5074920" cy="1776384"/>
          </a:xfrm>
          <a:prstGeom prst="rect">
            <a:avLst/>
          </a:prstGeom>
          <a:noFill/>
        </p:spPr>
        <p:txBody>
          <a:bodyPr wrap="square" rtlCol="0">
            <a:spAutoFit/>
          </a:bodyPr>
          <a:lstStyle/>
          <a:p>
            <a:pPr>
              <a:lnSpc>
                <a:spcPct val="114000"/>
              </a:lnSpc>
            </a:pPr>
            <a:r>
              <a:rPr lang="en-US" sz="2400" dirty="0"/>
              <a:t>Join us in Philadelphia for </a:t>
            </a:r>
            <a:r>
              <a:rPr lang="en-US" sz="2400" dirty="0" smtClean="0"/>
              <a:t>valuable </a:t>
            </a:r>
            <a:r>
              <a:rPr lang="en-US" sz="2400" dirty="0"/>
              <a:t>training, legislative information, timely program updates, and unparalleled networking</a:t>
            </a:r>
            <a:r>
              <a:rPr lang="en-US" sz="2400" dirty="0" smtClean="0"/>
              <a:t>!</a:t>
            </a:r>
            <a:endParaRPr lang="en-US"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5490" y="271874"/>
            <a:ext cx="1106287" cy="1286632"/>
          </a:xfrm>
          <a:prstGeom prst="rect">
            <a:avLst/>
          </a:prstGeom>
        </p:spPr>
      </p:pic>
    </p:spTree>
    <p:extLst>
      <p:ext uri="{BB962C8B-B14F-4D97-AF65-F5344CB8AC3E}">
        <p14:creationId xmlns:p14="http://schemas.microsoft.com/office/powerpoint/2010/main" val="365412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68" y="-228600"/>
            <a:ext cx="8229600" cy="1143000"/>
          </a:xfrm>
        </p:spPr>
        <p:txBody>
          <a:bodyPr>
            <a:normAutofit/>
          </a:bodyPr>
          <a:lstStyle/>
          <a:p>
            <a:r>
              <a:rPr lang="en-US" b="1" dirty="0" smtClean="0">
                <a:solidFill>
                  <a:schemeClr val="tx2"/>
                </a:solidFill>
              </a:rPr>
              <a:t>Contact </a:t>
            </a:r>
            <a:r>
              <a:rPr lang="en-US" b="1" dirty="0">
                <a:solidFill>
                  <a:schemeClr val="tx2"/>
                </a:solidFill>
              </a:rPr>
              <a:t>I</a:t>
            </a:r>
            <a:r>
              <a:rPr lang="en-US" b="1" dirty="0" smtClean="0">
                <a:solidFill>
                  <a:schemeClr val="tx2"/>
                </a:solidFill>
              </a:rPr>
              <a:t>nformation </a:t>
            </a:r>
            <a:endParaRPr lang="en-US" b="1" dirty="0">
              <a:solidFill>
                <a:schemeClr val="tx2"/>
              </a:solidFill>
            </a:endParaRPr>
          </a:p>
        </p:txBody>
      </p:sp>
      <p:sp>
        <p:nvSpPr>
          <p:cNvPr id="3" name="Content Placeholder 2"/>
          <p:cNvSpPr>
            <a:spLocks noGrp="1"/>
          </p:cNvSpPr>
          <p:nvPr>
            <p:ph idx="1"/>
          </p:nvPr>
        </p:nvSpPr>
        <p:spPr>
          <a:xfrm>
            <a:off x="351514" y="3886200"/>
            <a:ext cx="8229600" cy="1645017"/>
          </a:xfrm>
        </p:spPr>
        <p:txBody>
          <a:bodyPr>
            <a:normAutofit/>
          </a:bodyPr>
          <a:lstStyle/>
          <a:p>
            <a:pPr marL="0" indent="0" algn="ctr">
              <a:spcBef>
                <a:spcPts val="0"/>
              </a:spcBef>
              <a:buNone/>
              <a:defRPr/>
            </a:pPr>
            <a:r>
              <a:rPr lang="en-US" sz="2100" kern="0" dirty="0" smtClean="0">
                <a:solidFill>
                  <a:srgbClr val="000000"/>
                </a:solidFill>
                <a:latin typeface="Calibri" panose="020F0502020204030204" pitchFamily="34" charset="0"/>
              </a:rPr>
              <a:t>Courtney Kohler</a:t>
            </a:r>
          </a:p>
          <a:p>
            <a:pPr marL="0" indent="0" algn="ctr">
              <a:spcBef>
                <a:spcPts val="0"/>
              </a:spcBef>
              <a:buNone/>
              <a:defRPr/>
            </a:pPr>
            <a:r>
              <a:rPr lang="en-US" sz="2100" kern="0" dirty="0" smtClean="0">
                <a:solidFill>
                  <a:srgbClr val="000000"/>
                </a:solidFill>
                <a:latin typeface="Calibri" panose="020F0502020204030204" pitchFamily="34" charset="0"/>
              </a:rPr>
              <a:t>Senior Associate, Training and Technical Assistance</a:t>
            </a:r>
          </a:p>
          <a:p>
            <a:pPr marL="0" indent="0" algn="ctr">
              <a:spcBef>
                <a:spcPts val="0"/>
              </a:spcBef>
              <a:buNone/>
              <a:defRPr/>
            </a:pPr>
            <a:r>
              <a:rPr lang="en-US" sz="2100" kern="0" dirty="0" smtClean="0">
                <a:solidFill>
                  <a:srgbClr val="000000"/>
                </a:solidFill>
                <a:latin typeface="Calibri" panose="020F0502020204030204" pitchFamily="34" charset="0"/>
                <a:hlinkClick r:id="rId3"/>
              </a:rPr>
              <a:t>ckohler@communityactionpartnership.com</a:t>
            </a:r>
            <a:endParaRPr lang="en-US" sz="2100" kern="0" dirty="0" smtClean="0">
              <a:solidFill>
                <a:srgbClr val="000000"/>
              </a:solidFill>
              <a:latin typeface="Calibri" panose="020F0502020204030204" pitchFamily="34" charset="0"/>
            </a:endParaRPr>
          </a:p>
          <a:p>
            <a:pPr marL="0" indent="0" algn="ctr">
              <a:spcBef>
                <a:spcPts val="0"/>
              </a:spcBef>
              <a:buNone/>
              <a:defRPr/>
            </a:pPr>
            <a:endParaRPr lang="en-US" sz="2100" kern="0" dirty="0">
              <a:solidFill>
                <a:srgbClr val="000000"/>
              </a:solidFill>
              <a:latin typeface="Calibri" panose="020F0502020204030204" pitchFamily="34" charset="0"/>
            </a:endParaRPr>
          </a:p>
          <a:p>
            <a:pPr marL="0" indent="0" algn="ctr">
              <a:spcBef>
                <a:spcPts val="0"/>
              </a:spcBef>
              <a:buNone/>
              <a:defRPr/>
            </a:pPr>
            <a:endParaRPr lang="en-US" sz="2100" kern="0" dirty="0" smtClean="0">
              <a:solidFill>
                <a:srgbClr val="000000"/>
              </a:solidFill>
              <a:latin typeface="Calibri" panose="020F0502020204030204" pitchFamily="34" charset="0"/>
            </a:endParaRPr>
          </a:p>
          <a:p>
            <a:pPr marL="109728" indent="0" algn="ctr">
              <a:buNone/>
            </a:pPr>
            <a:endParaRPr lang="en-US" sz="2100" kern="0" dirty="0">
              <a:solidFill>
                <a:srgbClr val="000000"/>
              </a:solidFill>
              <a:latin typeface="Calibri" panose="020F0502020204030204" pitchFamily="34" charset="0"/>
            </a:endParaRPr>
          </a:p>
          <a:p>
            <a:pPr marL="0" indent="0" algn="ctr">
              <a:spcBef>
                <a:spcPts val="0"/>
              </a:spcBef>
              <a:buNone/>
              <a:defRPr/>
            </a:pPr>
            <a:endParaRPr lang="en-US" sz="2100" kern="0" dirty="0">
              <a:solidFill>
                <a:srgbClr val="000000"/>
              </a:solidFill>
              <a:latin typeface="Calibri" panose="020F0502020204030204" pitchFamily="34" charset="0"/>
            </a:endParaRPr>
          </a:p>
          <a:p>
            <a:pPr marL="0" indent="0" algn="ctr">
              <a:spcBef>
                <a:spcPts val="0"/>
              </a:spcBef>
              <a:buNone/>
              <a:defRPr/>
            </a:pPr>
            <a:endParaRPr lang="en-US" sz="900" i="1" kern="0" dirty="0" smtClean="0">
              <a:solidFill>
                <a:srgbClr val="000000"/>
              </a:solidFill>
              <a:latin typeface="Formata-LightItalic"/>
            </a:endParaRPr>
          </a:p>
          <a:p>
            <a:pPr marL="0" lvl="0" indent="0" algn="ctr">
              <a:spcBef>
                <a:spcPts val="0"/>
              </a:spcBef>
              <a:buClrTx/>
              <a:buSzTx/>
              <a:buNone/>
              <a:defRPr/>
            </a:pPr>
            <a:endParaRPr lang="en-US" sz="2400" kern="0" dirty="0" smtClean="0">
              <a:solidFill>
                <a:srgbClr val="000000"/>
              </a:solidFill>
              <a:latin typeface="Calibri" panose="020F0502020204030204" pitchFamily="34" charset="0"/>
            </a:endParaRPr>
          </a:p>
        </p:txBody>
      </p:sp>
      <p:sp>
        <p:nvSpPr>
          <p:cNvPr id="4" name="Rectangle 3"/>
          <p:cNvSpPr/>
          <p:nvPr/>
        </p:nvSpPr>
        <p:spPr>
          <a:xfrm>
            <a:off x="184468" y="5105400"/>
            <a:ext cx="8686800" cy="923330"/>
          </a:xfrm>
          <a:prstGeom prst="rect">
            <a:avLst/>
          </a:prstGeom>
        </p:spPr>
        <p:txBody>
          <a:bodyPr wrap="square">
            <a:spAutoFit/>
          </a:bodyPr>
          <a:lstStyle/>
          <a:p>
            <a:pPr algn="ctr">
              <a:defRPr/>
            </a:pPr>
            <a:r>
              <a:rPr lang="en-US" sz="900" i="1" kern="0" dirty="0">
                <a:latin typeface="Formata-LightItalic"/>
                <a:sym typeface="Helvetica Light"/>
              </a:rPr>
              <a:t>Many of the publications , training, and webinars mentioned were created by the National Association of Community Action Agencies – Community Action Partnership, in the performance of the U.S. Department of Health and Human Services, Administration for Children and Families, Office of Community Services Grant Number 90ET0428, 90EQ0231, 90ET0434, 90ET0436, 90ET0437, and 90ET0445.  Others were created by the Community Action Program Legal Services, Inc. (CAPLAW), in the performance of the U.S. Department of Health and Human Services, Administration for Children and Families, Office of Community Services Grant Number 90ET0429 and 90SQ0047. Any opinion, findings, and conclusions, or recommendations expressed in this material are those of the author(s) and do not necessarily reflect the views of the U.S. Department of Health and Human Services, Administration for Children and Families.</a:t>
            </a:r>
            <a:endParaRPr lang="en-US" sz="900" kern="0" dirty="0">
              <a:solidFill>
                <a:sysClr val="windowText" lastClr="000000"/>
              </a:solidFill>
              <a:latin typeface="Helvetica Light"/>
              <a:sym typeface="Helvetica Ligh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700" y="762000"/>
            <a:ext cx="5349228" cy="3008941"/>
          </a:xfrm>
          <a:prstGeom prst="rect">
            <a:avLst/>
          </a:prstGeom>
        </p:spPr>
      </p:pic>
    </p:spTree>
    <p:extLst>
      <p:ext uri="{BB962C8B-B14F-4D97-AF65-F5344CB8AC3E}">
        <p14:creationId xmlns:p14="http://schemas.microsoft.com/office/powerpoint/2010/main" val="3810050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25" y="1474515"/>
            <a:ext cx="3571875" cy="2643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pPr defTabSz="910562">
              <a:defRPr/>
            </a:pPr>
            <a:r>
              <a:rPr lang="en-US" dirty="0" smtClean="0"/>
              <a:t>Tools Already Available to Help CAAs Meet the Standards</a:t>
            </a:r>
            <a:endParaRPr lang="en-US" dirty="0"/>
          </a:p>
        </p:txBody>
      </p:sp>
      <p:pic>
        <p:nvPicPr>
          <p:cNvPr id="101380"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921" y="1634133"/>
            <a:ext cx="2008063" cy="248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921" y="3200177"/>
            <a:ext cx="2057176" cy="26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4498" y="3966008"/>
            <a:ext cx="1867842" cy="2417207"/>
          </a:xfrm>
          <a:prstGeom prst="rect">
            <a:avLst/>
          </a:prstGeom>
          <a:ln w="19050" cmpd="sng">
            <a:solidFill>
              <a:schemeClr val="tx1">
                <a:alpha val="0"/>
              </a:schemeClr>
            </a:solidFill>
          </a:ln>
          <a:effectLst>
            <a:glow rad="127000">
              <a:schemeClr val="tx1"/>
            </a:glow>
          </a:effectLst>
        </p:spPr>
      </p:pic>
      <p:pic>
        <p:nvPicPr>
          <p:cNvPr id="10138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7410" y="1634133"/>
            <a:ext cx="2059410" cy="259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6436" y="2438921"/>
            <a:ext cx="2121917" cy="2427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138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4543" y="4561954"/>
            <a:ext cx="276150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96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647" y="274588"/>
            <a:ext cx="3065115" cy="1143000"/>
          </a:xfrm>
        </p:spPr>
        <p:txBody>
          <a:bodyPr>
            <a:normAutofit fontScale="90000"/>
          </a:bodyPr>
          <a:lstStyle/>
          <a:p>
            <a:r>
              <a:rPr lang="en-US" altLang="en-US" dirty="0" smtClean="0"/>
              <a:t>Assessment Scales</a:t>
            </a:r>
          </a:p>
        </p:txBody>
      </p:sp>
      <p:sp>
        <p:nvSpPr>
          <p:cNvPr id="9" name="Content Placeholder 8"/>
          <p:cNvSpPr>
            <a:spLocks noGrp="1"/>
          </p:cNvSpPr>
          <p:nvPr>
            <p:ph idx="1"/>
          </p:nvPr>
        </p:nvSpPr>
        <p:spPr>
          <a:xfrm>
            <a:off x="40184" y="1576090"/>
            <a:ext cx="3482578" cy="1774775"/>
          </a:xfrm>
        </p:spPr>
        <p:txBody>
          <a:bodyPr>
            <a:normAutofit/>
          </a:bodyPr>
          <a:lstStyle/>
          <a:p>
            <a:pPr>
              <a:defRPr/>
            </a:pPr>
            <a:r>
              <a:rPr lang="en-US" sz="2000" dirty="0"/>
              <a:t>For Internal Use by CAAs Only</a:t>
            </a:r>
          </a:p>
          <a:p>
            <a:pPr>
              <a:defRPr/>
            </a:pPr>
            <a:r>
              <a:rPr lang="en-US" sz="2000" dirty="0"/>
              <a:t>Moving Beyond Compliance</a:t>
            </a:r>
          </a:p>
          <a:p>
            <a:pPr>
              <a:defRPr/>
            </a:pPr>
            <a:r>
              <a:rPr lang="en-US" sz="2000" dirty="0"/>
              <a:t>Accompanying webinars</a:t>
            </a:r>
          </a:p>
          <a:p>
            <a:pPr>
              <a:defRPr/>
            </a:pPr>
            <a:endParaRPr lang="en-US" sz="1400" i="1" dirty="0"/>
          </a:p>
          <a:p>
            <a:pPr marL="0" indent="0">
              <a:buNone/>
              <a:defRPr/>
            </a:pPr>
            <a:endParaRPr lang="en-US" sz="2000" dirty="0"/>
          </a:p>
        </p:txBody>
      </p:sp>
      <p:pic>
        <p:nvPicPr>
          <p:cNvPr id="962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3524" y="0"/>
            <a:ext cx="5143500" cy="34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971800"/>
            <a:ext cx="5792990" cy="374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11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Boards of Directors/Advisory Boards</a:t>
            </a:r>
            <a:endParaRPr lang="en-US" dirty="0"/>
          </a:p>
        </p:txBody>
      </p:sp>
      <p:sp>
        <p:nvSpPr>
          <p:cNvPr id="92163" name="Content Placeholder 2"/>
          <p:cNvSpPr>
            <a:spLocks noGrp="1"/>
          </p:cNvSpPr>
          <p:nvPr>
            <p:ph idx="1"/>
          </p:nvPr>
        </p:nvSpPr>
        <p:spPr>
          <a:xfrm>
            <a:off x="685800" y="1676400"/>
            <a:ext cx="2514824" cy="1292572"/>
          </a:xfrm>
        </p:spPr>
        <p:txBody>
          <a:bodyPr/>
          <a:lstStyle/>
          <a:p>
            <a:pPr marL="0" indent="0">
              <a:buNone/>
            </a:pPr>
            <a:r>
              <a:rPr lang="en-US" altLang="en-US" dirty="0" smtClean="0"/>
              <a:t>Handouts</a:t>
            </a:r>
          </a:p>
          <a:p>
            <a:pPr marL="0" indent="0">
              <a:buNone/>
            </a:pPr>
            <a:endParaRPr lang="en-US" altLang="en-US" dirty="0" smtClean="0"/>
          </a:p>
        </p:txBody>
      </p:sp>
      <p:pic>
        <p:nvPicPr>
          <p:cNvPr id="921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2028" y="1404618"/>
            <a:ext cx="6027019" cy="195620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t="12653"/>
          <a:stretch/>
        </p:blipFill>
        <p:spPr>
          <a:xfrm>
            <a:off x="488004" y="2710160"/>
            <a:ext cx="6454441" cy="3325378"/>
          </a:xfrm>
          <a:prstGeom prst="rect">
            <a:avLst/>
          </a:prstGeom>
          <a:ln w="9525">
            <a:solidFill>
              <a:schemeClr val="tx2"/>
            </a:solidFill>
          </a:ln>
        </p:spPr>
      </p:pic>
      <p:sp>
        <p:nvSpPr>
          <p:cNvPr id="6" name="Content Placeholder 2"/>
          <p:cNvSpPr txBox="1">
            <a:spLocks/>
          </p:cNvSpPr>
          <p:nvPr/>
        </p:nvSpPr>
        <p:spPr>
          <a:xfrm>
            <a:off x="7162800" y="4114800"/>
            <a:ext cx="2514824" cy="12925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smtClean="0"/>
              <a:t>Videos</a:t>
            </a:r>
          </a:p>
          <a:p>
            <a:endParaRPr lang="en-US" altLang="en-US" dirty="0" smtClean="0"/>
          </a:p>
        </p:txBody>
      </p:sp>
    </p:spTree>
    <p:extLst>
      <p:ext uri="{BB962C8B-B14F-4D97-AF65-F5344CB8AC3E}">
        <p14:creationId xmlns:p14="http://schemas.microsoft.com/office/powerpoint/2010/main" val="233962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783"/>
            <a:ext cx="8229600" cy="1143000"/>
          </a:xfrm>
        </p:spPr>
        <p:txBody>
          <a:bodyPr>
            <a:normAutofit fontScale="90000"/>
          </a:bodyPr>
          <a:lstStyle/>
          <a:p>
            <a:r>
              <a:rPr lang="en-US" dirty="0" smtClean="0"/>
              <a:t>Learning Community Resource Center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2497980"/>
              </p:ext>
            </p:extLst>
          </p:nvPr>
        </p:nvGraphicFramePr>
        <p:xfrm>
          <a:off x="152400" y="1371600"/>
          <a:ext cx="586740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5700976" y="2080419"/>
            <a:ext cx="3304648" cy="3200400"/>
          </a:xfrm>
          <a:prstGeom prst="rect">
            <a:avLst/>
          </a:prstGeom>
        </p:spPr>
      </p:pic>
    </p:spTree>
    <p:extLst>
      <p:ext uri="{BB962C8B-B14F-4D97-AF65-F5344CB8AC3E}">
        <p14:creationId xmlns:p14="http://schemas.microsoft.com/office/powerpoint/2010/main" val="84850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Rural IMPACT Year 1</a:t>
            </a:r>
            <a:br>
              <a:rPr lang="en-US" dirty="0" smtClean="0"/>
            </a:br>
            <a:r>
              <a:rPr lang="en-US" dirty="0" smtClean="0"/>
              <a:t> Implementation Overview</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26271" y="1493837"/>
            <a:ext cx="3491457" cy="4525963"/>
          </a:xfrm>
        </p:spPr>
      </p:pic>
    </p:spTree>
    <p:extLst>
      <p:ext uri="{BB962C8B-B14F-4D97-AF65-F5344CB8AC3E}">
        <p14:creationId xmlns:p14="http://schemas.microsoft.com/office/powerpoint/2010/main" val="3674235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smtClean="0"/>
              <a:t>Learning Community Members—1185 And Counting!</a:t>
            </a:r>
          </a:p>
        </p:txBody>
      </p:sp>
      <p:pic>
        <p:nvPicPr>
          <p:cNvPr id="5" name="Content Placeholder 3"/>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66800" y="1420881"/>
            <a:ext cx="7238917" cy="4598919"/>
          </a:xfrm>
          <a:prstGeom prst="rect">
            <a:avLst/>
          </a:prstGeom>
          <a:noFill/>
          <a:ln>
            <a:noFill/>
          </a:ln>
          <a:extLst/>
        </p:spPr>
      </p:pic>
    </p:spTree>
    <p:extLst>
      <p:ext uri="{BB962C8B-B14F-4D97-AF65-F5344CB8AC3E}">
        <p14:creationId xmlns:p14="http://schemas.microsoft.com/office/powerpoint/2010/main" val="267324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solidFill>
                  <a:schemeClr val="tx2"/>
                </a:solidFill>
              </a:rPr>
              <a:t>2017 National Webinar Series Schedule</a:t>
            </a:r>
            <a:endParaRPr lang="en-US" sz="3600" b="1" dirty="0">
              <a:solidFill>
                <a:schemeClr val="tx2"/>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6667" b="16782"/>
          <a:stretch/>
        </p:blipFill>
        <p:spPr>
          <a:xfrm>
            <a:off x="1623527" y="899488"/>
            <a:ext cx="5896947" cy="5106451"/>
          </a:xfrm>
          <a:prstGeom prst="rect">
            <a:avLst/>
          </a:prstGeom>
        </p:spPr>
      </p:pic>
    </p:spTree>
    <p:extLst>
      <p:ext uri="{BB962C8B-B14F-4D97-AF65-F5344CB8AC3E}">
        <p14:creationId xmlns:p14="http://schemas.microsoft.com/office/powerpoint/2010/main" val="260327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6952" y="2373766"/>
            <a:ext cx="7714575" cy="486287"/>
          </a:xfrm>
          <a:prstGeom prst="rect">
            <a:avLst/>
          </a:prstGeom>
          <a:noFill/>
        </p:spPr>
        <p:txBody>
          <a:bodyPr wrap="square" rtlCol="0">
            <a:spAutoFit/>
          </a:bodyPr>
          <a:lstStyle/>
          <a:p>
            <a:pPr algn="ctr">
              <a:lnSpc>
                <a:spcPct val="80000"/>
              </a:lnSpc>
            </a:pPr>
            <a:r>
              <a:rPr lang="en-US" sz="3200" b="1" dirty="0" smtClean="0">
                <a:solidFill>
                  <a:schemeClr val="tx2"/>
                </a:solidFill>
              </a:rPr>
              <a:t>Learn With The Learning Community</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
        <p:nvSpPr>
          <p:cNvPr id="6" name="TextBox 5"/>
          <p:cNvSpPr txBox="1"/>
          <p:nvPr/>
        </p:nvSpPr>
        <p:spPr>
          <a:xfrm>
            <a:off x="716952" y="4508228"/>
            <a:ext cx="7714575" cy="1438535"/>
          </a:xfrm>
          <a:prstGeom prst="rect">
            <a:avLst/>
          </a:prstGeom>
          <a:noFill/>
        </p:spPr>
        <p:txBody>
          <a:bodyPr wrap="square" rtlCol="0">
            <a:spAutoFit/>
          </a:bodyPr>
          <a:lstStyle/>
          <a:p>
            <a:pPr algn="ctr">
              <a:lnSpc>
                <a:spcPct val="80000"/>
              </a:lnSpc>
            </a:pPr>
            <a:r>
              <a:rPr lang="en-US" sz="5400" b="1" dirty="0" smtClean="0">
                <a:solidFill>
                  <a:schemeClr val="tx2"/>
                </a:solidFill>
              </a:rPr>
              <a:t>Follow Our New Blog at:  </a:t>
            </a:r>
            <a:r>
              <a:rPr lang="en-US" sz="5400" b="1" dirty="0" smtClean="0">
                <a:solidFill>
                  <a:schemeClr val="tx2"/>
                </a:solidFill>
                <a:hlinkClick r:id="rId6"/>
              </a:rPr>
              <a:t>lcrcweb.com</a:t>
            </a:r>
            <a:endParaRPr lang="en-US" sz="5400" b="1" dirty="0" smtClean="0">
              <a:solidFill>
                <a:schemeClr val="tx2"/>
              </a:solidFill>
            </a:endParaRPr>
          </a:p>
        </p:txBody>
      </p:sp>
      <p:pic>
        <p:nvPicPr>
          <p:cNvPr id="7" name="Picture 4" descr="I:\Learning Communities\Logos\Learning Communities Logo_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6740" y="76200"/>
            <a:ext cx="2503856" cy="1286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489" y="1612075"/>
            <a:ext cx="8191500" cy="2621280"/>
          </a:xfrm>
          <a:prstGeom prst="rect">
            <a:avLst/>
          </a:prstGeom>
        </p:spPr>
      </p:pic>
    </p:spTree>
    <p:extLst>
      <p:ext uri="{BB962C8B-B14F-4D97-AF65-F5344CB8AC3E}">
        <p14:creationId xmlns:p14="http://schemas.microsoft.com/office/powerpoint/2010/main" val="1905316998"/>
      </p:ext>
    </p:extLst>
  </p:cSld>
  <p:clrMapOvr>
    <a:masterClrMapping/>
  </p:clrMapOvr>
  <mc:AlternateContent xmlns:mc="http://schemas.openxmlformats.org/markup-compatibility/2006" xmlns:p14="http://schemas.microsoft.com/office/powerpoint/2010/main">
    <mc:Choice Requires="p14">
      <p:transition spd="slow" p14:dur="1200" advClick="0" advTm="9606">
        <p14:prism/>
      </p:transition>
    </mc:Choice>
    <mc:Fallback xmlns="">
      <p:transition xmlns:p14="http://schemas.microsoft.com/office/powerpoint/2010/main" spd="slow" advClick="0" advTm="96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7595</TotalTime>
  <Words>336</Words>
  <Application>Microsoft Office PowerPoint</Application>
  <PresentationFormat>On-screen Show (4:3)</PresentationFormat>
  <Paragraphs>65</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Formata-LightItalic</vt:lpstr>
      <vt:lpstr>Helvetica Light</vt:lpstr>
      <vt:lpstr>Office Theme</vt:lpstr>
      <vt:lpstr>Calendar of Required Actions</vt:lpstr>
      <vt:lpstr>Tools Already Available to Help CAAs Meet the Standards</vt:lpstr>
      <vt:lpstr>Assessment Scales</vt:lpstr>
      <vt:lpstr>Boards of Directors/Advisory Boards</vt:lpstr>
      <vt:lpstr>Learning Community Resource Center</vt:lpstr>
      <vt:lpstr>Rural IMPACT Year 1  Implementation Overview</vt:lpstr>
      <vt:lpstr>Learning Community Members—1185 And Counting!</vt:lpstr>
      <vt:lpstr>2017 National Webinar Series Schedule</vt:lpstr>
      <vt:lpstr>PowerPoint Presentation</vt:lpstr>
      <vt:lpstr>www.communityactionpartnership.com </vt:lpstr>
      <vt:lpstr>      CSBG T/TA Resource Center</vt:lpstr>
      <vt:lpstr>PowerPoint Presentation</vt:lpstr>
      <vt:lpstr>Contact Information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Harlow</dc:creator>
  <cp:lastModifiedBy>Communications Dir</cp:lastModifiedBy>
  <cp:revision>185</cp:revision>
  <cp:lastPrinted>2015-02-23T19:13:42Z</cp:lastPrinted>
  <dcterms:created xsi:type="dcterms:W3CDTF">2012-04-02T14:37:36Z</dcterms:created>
  <dcterms:modified xsi:type="dcterms:W3CDTF">2017-05-31T18:05:42Z</dcterms:modified>
</cp:coreProperties>
</file>